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7" r:id="rId6"/>
    <p:sldId id="294" r:id="rId7"/>
    <p:sldId id="280" r:id="rId8"/>
    <p:sldId id="284" r:id="rId9"/>
    <p:sldId id="288" r:id="rId10"/>
    <p:sldId id="271" r:id="rId11"/>
    <p:sldId id="262" r:id="rId12"/>
    <p:sldId id="291" r:id="rId13"/>
    <p:sldId id="275" r:id="rId14"/>
    <p:sldId id="296" r:id="rId15"/>
    <p:sldId id="295" r:id="rId16"/>
    <p:sldId id="292" r:id="rId17"/>
    <p:sldId id="269" r:id="rId18"/>
  </p:sldIdLst>
  <p:sldSz cx="9144000" cy="6858000" type="screen4x3"/>
  <p:notesSz cx="6669088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4555" autoAdjust="0"/>
    <p:restoredTop sz="45698" autoAdjust="0"/>
  </p:normalViewPr>
  <p:slideViewPr>
    <p:cSldViewPr>
      <p:cViewPr varScale="1">
        <p:scale>
          <a:sx n="115" d="100"/>
          <a:sy n="115" d="100"/>
        </p:scale>
        <p:origin x="220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B025E-BA7B-473D-A935-68E8A0693CE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01F0A2-2DA2-4CF7-B408-6FB3032A4915}">
      <dgm:prSet phldrT="[Текст]"/>
      <dgm:spPr/>
      <dgm:t>
        <a:bodyPr/>
        <a:lstStyle/>
        <a:p>
          <a:r>
            <a:rPr lang="uk-UA" dirty="0" smtClean="0"/>
            <a:t>Ціль державної політики у відповідній сфері та показники її досягнення</a:t>
          </a:r>
          <a:endParaRPr lang="ru-RU" dirty="0"/>
        </a:p>
      </dgm:t>
    </dgm:pt>
    <dgm:pt modelId="{531A28F0-80B9-4BFE-8714-3B74A6A7B0B9}" type="parTrans" cxnId="{986DA376-FA0D-4650-9ACF-8F0DCE01D933}">
      <dgm:prSet/>
      <dgm:spPr/>
      <dgm:t>
        <a:bodyPr/>
        <a:lstStyle/>
        <a:p>
          <a:endParaRPr lang="ru-RU"/>
        </a:p>
      </dgm:t>
    </dgm:pt>
    <dgm:pt modelId="{56A2E0B0-D06A-4A88-983F-663C66661F69}" type="sibTrans" cxnId="{986DA376-FA0D-4650-9ACF-8F0DCE01D933}">
      <dgm:prSet/>
      <dgm:spPr/>
      <dgm:t>
        <a:bodyPr/>
        <a:lstStyle/>
        <a:p>
          <a:endParaRPr lang="ru-RU"/>
        </a:p>
      </dgm:t>
    </dgm:pt>
    <dgm:pt modelId="{3BA94BB0-B1A6-46C1-9C89-6A835BD06FE4}">
      <dgm:prSet phldrT="[Текст]"/>
      <dgm:spPr/>
      <dgm:t>
        <a:bodyPr/>
        <a:lstStyle/>
        <a:p>
          <a:r>
            <a:rPr lang="uk-UA" dirty="0" smtClean="0"/>
            <a:t>Бюджетна програма</a:t>
          </a:r>
          <a:endParaRPr lang="ru-RU" dirty="0"/>
        </a:p>
      </dgm:t>
    </dgm:pt>
    <dgm:pt modelId="{2AD48426-D90C-4C03-BD55-1947700539C7}" type="parTrans" cxnId="{A45B5B62-BE57-4671-8741-69D139BE09F3}">
      <dgm:prSet/>
      <dgm:spPr/>
      <dgm:t>
        <a:bodyPr/>
        <a:lstStyle/>
        <a:p>
          <a:endParaRPr lang="ru-RU"/>
        </a:p>
      </dgm:t>
    </dgm:pt>
    <dgm:pt modelId="{1DBF0ECA-47B7-4D7D-A72E-C7453A44560E}" type="sibTrans" cxnId="{A45B5B62-BE57-4671-8741-69D139BE09F3}">
      <dgm:prSet/>
      <dgm:spPr/>
      <dgm:t>
        <a:bodyPr/>
        <a:lstStyle/>
        <a:p>
          <a:endParaRPr lang="ru-RU"/>
        </a:p>
      </dgm:t>
    </dgm:pt>
    <dgm:pt modelId="{EBDC0F5E-4FD3-4FF1-BB2F-4D5235E33B08}">
      <dgm:prSet phldrT="[Текст]"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FC922AE5-1BCD-4143-933F-A58286138B7C}" type="parTrans" cxnId="{7834236A-FF17-4E6F-80AC-3915AD98132D}">
      <dgm:prSet/>
      <dgm:spPr/>
      <dgm:t>
        <a:bodyPr/>
        <a:lstStyle/>
        <a:p>
          <a:endParaRPr lang="ru-RU"/>
        </a:p>
      </dgm:t>
    </dgm:pt>
    <dgm:pt modelId="{C6433131-C5FE-44D5-A936-9D16B192413F}" type="sibTrans" cxnId="{7834236A-FF17-4E6F-80AC-3915AD98132D}">
      <dgm:prSet/>
      <dgm:spPr/>
      <dgm:t>
        <a:bodyPr/>
        <a:lstStyle/>
        <a:p>
          <a:endParaRPr lang="ru-RU"/>
        </a:p>
      </dgm:t>
    </dgm:pt>
    <dgm:pt modelId="{F11F93AA-B3B3-4862-85C4-D04CB295ADB2}">
      <dgm:prSet phldrT="[Текст]"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51CC1F60-C320-4A0D-90F6-7C8A63464B0C}" type="parTrans" cxnId="{41F380ED-0277-493B-A6A2-8B42B0EA405C}">
      <dgm:prSet/>
      <dgm:spPr/>
      <dgm:t>
        <a:bodyPr/>
        <a:lstStyle/>
        <a:p>
          <a:endParaRPr lang="ru-RU"/>
        </a:p>
      </dgm:t>
    </dgm:pt>
    <dgm:pt modelId="{42EAF171-D6E0-4339-B097-553B79F13DD1}" type="sibTrans" cxnId="{41F380ED-0277-493B-A6A2-8B42B0EA405C}">
      <dgm:prSet/>
      <dgm:spPr/>
      <dgm:t>
        <a:bodyPr/>
        <a:lstStyle/>
        <a:p>
          <a:endParaRPr lang="ru-RU"/>
        </a:p>
      </dgm:t>
    </dgm:pt>
    <dgm:pt modelId="{1CEBB5D3-9F42-454A-8008-68A1DE7E555B}">
      <dgm:prSet phldrT="[Текст]"/>
      <dgm:spPr/>
      <dgm:t>
        <a:bodyPr/>
        <a:lstStyle/>
        <a:p>
          <a:r>
            <a:rPr lang="uk-UA" dirty="0" smtClean="0"/>
            <a:t>Бюджетна програма</a:t>
          </a:r>
          <a:endParaRPr lang="ru-RU" dirty="0"/>
        </a:p>
      </dgm:t>
    </dgm:pt>
    <dgm:pt modelId="{B6E046BA-9771-4B23-A095-2ED6C798BB7A}" type="parTrans" cxnId="{5248BAA2-5754-4CD7-A86B-0F33CC0A7DF9}">
      <dgm:prSet/>
      <dgm:spPr/>
      <dgm:t>
        <a:bodyPr/>
        <a:lstStyle/>
        <a:p>
          <a:endParaRPr lang="ru-RU"/>
        </a:p>
      </dgm:t>
    </dgm:pt>
    <dgm:pt modelId="{7DD20DCF-830D-4419-A2F3-CF6A5A2978CA}" type="sibTrans" cxnId="{5248BAA2-5754-4CD7-A86B-0F33CC0A7DF9}">
      <dgm:prSet/>
      <dgm:spPr/>
      <dgm:t>
        <a:bodyPr/>
        <a:lstStyle/>
        <a:p>
          <a:endParaRPr lang="ru-RU"/>
        </a:p>
      </dgm:t>
    </dgm:pt>
    <dgm:pt modelId="{0B2B6E3D-81C0-481D-AFDC-94DA6CCB5F23}">
      <dgm:prSet phldrT="[Текст]"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C8ABCFA1-7742-4502-8A7D-DAE2FEF8CCC2}" type="parTrans" cxnId="{05254086-066C-46FE-AEF7-B03BDEA42F87}">
      <dgm:prSet/>
      <dgm:spPr/>
      <dgm:t>
        <a:bodyPr/>
        <a:lstStyle/>
        <a:p>
          <a:endParaRPr lang="ru-RU"/>
        </a:p>
      </dgm:t>
    </dgm:pt>
    <dgm:pt modelId="{607F89DC-F614-479E-B55E-BDEFFF8A475E}" type="sibTrans" cxnId="{05254086-066C-46FE-AEF7-B03BDEA42F87}">
      <dgm:prSet/>
      <dgm:spPr/>
      <dgm:t>
        <a:bodyPr/>
        <a:lstStyle/>
        <a:p>
          <a:endParaRPr lang="ru-RU"/>
        </a:p>
      </dgm:t>
    </dgm:pt>
    <dgm:pt modelId="{D3719721-0738-4770-9567-BA51D615214C}">
      <dgm:prSet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3F1CD0E8-6CD1-47D4-87F1-09EFD02E545C}" type="parTrans" cxnId="{99FC667B-9C98-4460-A064-FBECB65CA5EB}">
      <dgm:prSet/>
      <dgm:spPr/>
      <dgm:t>
        <a:bodyPr/>
        <a:lstStyle/>
        <a:p>
          <a:endParaRPr lang="ru-RU"/>
        </a:p>
      </dgm:t>
    </dgm:pt>
    <dgm:pt modelId="{C1EA5B83-CD1F-441C-A607-C841F063C324}" type="sibTrans" cxnId="{99FC667B-9C98-4460-A064-FBECB65CA5EB}">
      <dgm:prSet/>
      <dgm:spPr/>
      <dgm:t>
        <a:bodyPr/>
        <a:lstStyle/>
        <a:p>
          <a:endParaRPr lang="ru-RU"/>
        </a:p>
      </dgm:t>
    </dgm:pt>
    <dgm:pt modelId="{5D06C57D-9869-49C3-B29B-944291148B5B}">
      <dgm:prSet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DC9EA6F1-9357-4DF7-9329-AA49AD334408}" type="parTrans" cxnId="{740716B9-9C64-4B65-BA76-D6299064C33D}">
      <dgm:prSet/>
      <dgm:spPr/>
      <dgm:t>
        <a:bodyPr/>
        <a:lstStyle/>
        <a:p>
          <a:endParaRPr lang="ru-RU"/>
        </a:p>
      </dgm:t>
    </dgm:pt>
    <dgm:pt modelId="{E457A7F8-692C-47B1-B841-2F900DFDC871}" type="sibTrans" cxnId="{740716B9-9C64-4B65-BA76-D6299064C33D}">
      <dgm:prSet/>
      <dgm:spPr/>
      <dgm:t>
        <a:bodyPr/>
        <a:lstStyle/>
        <a:p>
          <a:endParaRPr lang="ru-RU"/>
        </a:p>
      </dgm:t>
    </dgm:pt>
    <dgm:pt modelId="{7568E037-0191-4E79-A6E0-5E8C4C73C8FA}">
      <dgm:prSet/>
      <dgm:spPr/>
      <dgm:t>
        <a:bodyPr/>
        <a:lstStyle/>
        <a:p>
          <a:r>
            <a:rPr lang="uk-UA" dirty="0" smtClean="0"/>
            <a:t>Бюджетна програма</a:t>
          </a:r>
          <a:endParaRPr lang="ru-RU" dirty="0"/>
        </a:p>
      </dgm:t>
    </dgm:pt>
    <dgm:pt modelId="{A0CDCDE5-C87F-4A2D-9FAB-9941CB26C3ED}" type="parTrans" cxnId="{DB8039BD-D494-402E-9EF0-37CA494A9F5B}">
      <dgm:prSet/>
      <dgm:spPr/>
      <dgm:t>
        <a:bodyPr/>
        <a:lstStyle/>
        <a:p>
          <a:endParaRPr lang="ru-RU"/>
        </a:p>
      </dgm:t>
    </dgm:pt>
    <dgm:pt modelId="{02ED9B4C-956B-4391-912A-E76A06A4B20F}" type="sibTrans" cxnId="{DB8039BD-D494-402E-9EF0-37CA494A9F5B}">
      <dgm:prSet/>
      <dgm:spPr/>
      <dgm:t>
        <a:bodyPr/>
        <a:lstStyle/>
        <a:p>
          <a:endParaRPr lang="ru-RU"/>
        </a:p>
      </dgm:t>
    </dgm:pt>
    <dgm:pt modelId="{F68E9F6E-9256-4BAC-8CBF-7EF8800E2FC5}">
      <dgm:prSet/>
      <dgm:spPr/>
      <dgm:t>
        <a:bodyPr/>
        <a:lstStyle/>
        <a:p>
          <a:r>
            <a:rPr lang="uk-UA" dirty="0" smtClean="0"/>
            <a:t>Публічна послуга</a:t>
          </a:r>
          <a:endParaRPr lang="ru-RU" dirty="0"/>
        </a:p>
      </dgm:t>
    </dgm:pt>
    <dgm:pt modelId="{8E6EB4BC-F0B2-4D88-9810-3B4874A87693}" type="parTrans" cxnId="{E6665270-7452-4ACC-8B88-86B1BA89DF25}">
      <dgm:prSet/>
      <dgm:spPr/>
      <dgm:t>
        <a:bodyPr/>
        <a:lstStyle/>
        <a:p>
          <a:endParaRPr lang="ru-RU"/>
        </a:p>
      </dgm:t>
    </dgm:pt>
    <dgm:pt modelId="{89B855E4-1AEA-4B18-A679-3C7D84267DC2}" type="sibTrans" cxnId="{E6665270-7452-4ACC-8B88-86B1BA89DF25}">
      <dgm:prSet/>
      <dgm:spPr/>
      <dgm:t>
        <a:bodyPr/>
        <a:lstStyle/>
        <a:p>
          <a:endParaRPr lang="ru-RU"/>
        </a:p>
      </dgm:t>
    </dgm:pt>
    <dgm:pt modelId="{94FF4480-CF0F-422D-9CEB-30D8A1521519}" type="pres">
      <dgm:prSet presAssocID="{036B025E-BA7B-473D-A935-68E8A0693C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76E33B88-70D0-4DE7-94C7-C676B6E478CD}" type="pres">
      <dgm:prSet presAssocID="{1B01F0A2-2DA2-4CF7-B408-6FB3032A4915}" presName="hierRoot1" presStyleCnt="0"/>
      <dgm:spPr/>
    </dgm:pt>
    <dgm:pt modelId="{A91875E5-EE64-46F0-A87E-9CC6EF2EC0AA}" type="pres">
      <dgm:prSet presAssocID="{1B01F0A2-2DA2-4CF7-B408-6FB3032A4915}" presName="composite" presStyleCnt="0"/>
      <dgm:spPr/>
    </dgm:pt>
    <dgm:pt modelId="{995DB38E-30E0-4626-80C2-CA590927D2E6}" type="pres">
      <dgm:prSet presAssocID="{1B01F0A2-2DA2-4CF7-B408-6FB3032A4915}" presName="background" presStyleLbl="node0" presStyleIdx="0" presStyleCnt="1"/>
      <dgm:spPr/>
    </dgm:pt>
    <dgm:pt modelId="{A4557187-2421-4343-BE7A-8DA17F8AAFD0}" type="pres">
      <dgm:prSet presAssocID="{1B01F0A2-2DA2-4CF7-B408-6FB3032A4915}" presName="text" presStyleLbl="fgAcc0" presStyleIdx="0" presStyleCnt="1" custScaleX="218450" custScaleY="163791" custLinFactNeighborX="-1334" custLinFactNeighborY="-3719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09139E4-DCCA-4309-8671-637FFC240785}" type="pres">
      <dgm:prSet presAssocID="{1B01F0A2-2DA2-4CF7-B408-6FB3032A4915}" presName="hierChild2" presStyleCnt="0"/>
      <dgm:spPr/>
    </dgm:pt>
    <dgm:pt modelId="{F88000BC-BAE8-4DAB-9C2E-AA97D1E6544B}" type="pres">
      <dgm:prSet presAssocID="{2AD48426-D90C-4C03-BD55-1947700539C7}" presName="Name10" presStyleLbl="parChTrans1D2" presStyleIdx="0" presStyleCnt="3"/>
      <dgm:spPr/>
      <dgm:t>
        <a:bodyPr/>
        <a:lstStyle/>
        <a:p>
          <a:endParaRPr lang="uk-UA"/>
        </a:p>
      </dgm:t>
    </dgm:pt>
    <dgm:pt modelId="{B731EF93-E7CF-44D0-9E36-1312188A7820}" type="pres">
      <dgm:prSet presAssocID="{3BA94BB0-B1A6-46C1-9C89-6A835BD06FE4}" presName="hierRoot2" presStyleCnt="0"/>
      <dgm:spPr/>
    </dgm:pt>
    <dgm:pt modelId="{9D203262-8AD5-4656-8C66-B5CA2A1B16F1}" type="pres">
      <dgm:prSet presAssocID="{3BA94BB0-B1A6-46C1-9C89-6A835BD06FE4}" presName="composite2" presStyleCnt="0"/>
      <dgm:spPr/>
    </dgm:pt>
    <dgm:pt modelId="{701EE406-CD1F-44A0-8B27-34A42C3E9C92}" type="pres">
      <dgm:prSet presAssocID="{3BA94BB0-B1A6-46C1-9C89-6A835BD06FE4}" presName="background2" presStyleLbl="node2" presStyleIdx="0" presStyleCnt="3"/>
      <dgm:spPr/>
    </dgm:pt>
    <dgm:pt modelId="{3E19584C-D901-4D61-A713-7C07C40A2739}" type="pres">
      <dgm:prSet presAssocID="{3BA94BB0-B1A6-46C1-9C89-6A835BD06FE4}" presName="text2" presStyleLbl="fgAcc2" presStyleIdx="0" presStyleCnt="3" custScaleX="1526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4E38D27-0151-42F8-B2FE-70684811AED7}" type="pres">
      <dgm:prSet presAssocID="{3BA94BB0-B1A6-46C1-9C89-6A835BD06FE4}" presName="hierChild3" presStyleCnt="0"/>
      <dgm:spPr/>
    </dgm:pt>
    <dgm:pt modelId="{C6D6F4CD-DEC3-46A6-923F-F75EF4E0DF39}" type="pres">
      <dgm:prSet presAssocID="{FC922AE5-1BCD-4143-933F-A58286138B7C}" presName="Name17" presStyleLbl="parChTrans1D3" presStyleIdx="0" presStyleCnt="6"/>
      <dgm:spPr/>
      <dgm:t>
        <a:bodyPr/>
        <a:lstStyle/>
        <a:p>
          <a:endParaRPr lang="uk-UA"/>
        </a:p>
      </dgm:t>
    </dgm:pt>
    <dgm:pt modelId="{1E872F45-E39B-4C59-9109-A273EC38703D}" type="pres">
      <dgm:prSet presAssocID="{EBDC0F5E-4FD3-4FF1-BB2F-4D5235E33B08}" presName="hierRoot3" presStyleCnt="0"/>
      <dgm:spPr/>
    </dgm:pt>
    <dgm:pt modelId="{0437460E-EFFC-43E8-A994-EFFF44C986A8}" type="pres">
      <dgm:prSet presAssocID="{EBDC0F5E-4FD3-4FF1-BB2F-4D5235E33B08}" presName="composite3" presStyleCnt="0"/>
      <dgm:spPr/>
    </dgm:pt>
    <dgm:pt modelId="{80DED82D-D65A-4CC9-A1BD-FB4B1A72F34C}" type="pres">
      <dgm:prSet presAssocID="{EBDC0F5E-4FD3-4FF1-BB2F-4D5235E33B08}" presName="background3" presStyleLbl="node3" presStyleIdx="0" presStyleCnt="6"/>
      <dgm:spPr/>
    </dgm:pt>
    <dgm:pt modelId="{C085A2CA-C470-489E-8324-9F36E1CF99C7}" type="pres">
      <dgm:prSet presAssocID="{EBDC0F5E-4FD3-4FF1-BB2F-4D5235E33B08}" presName="text3" presStyleLbl="fgAcc3" presStyleIdx="0" presStyleCnt="6" custLinFactNeighborX="1970" custLinFactNeighborY="3800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12154D4-EA2B-4F3A-B37E-236DDC3880BB}" type="pres">
      <dgm:prSet presAssocID="{EBDC0F5E-4FD3-4FF1-BB2F-4D5235E33B08}" presName="hierChild4" presStyleCnt="0"/>
      <dgm:spPr/>
    </dgm:pt>
    <dgm:pt modelId="{C377F518-8DBF-4BDD-8BB3-6DEEB27E8185}" type="pres">
      <dgm:prSet presAssocID="{51CC1F60-C320-4A0D-90F6-7C8A63464B0C}" presName="Name17" presStyleLbl="parChTrans1D3" presStyleIdx="1" presStyleCnt="6"/>
      <dgm:spPr/>
      <dgm:t>
        <a:bodyPr/>
        <a:lstStyle/>
        <a:p>
          <a:endParaRPr lang="uk-UA"/>
        </a:p>
      </dgm:t>
    </dgm:pt>
    <dgm:pt modelId="{FAD5AE9A-E570-4967-B9B2-DE796D92258F}" type="pres">
      <dgm:prSet presAssocID="{F11F93AA-B3B3-4862-85C4-D04CB295ADB2}" presName="hierRoot3" presStyleCnt="0"/>
      <dgm:spPr/>
    </dgm:pt>
    <dgm:pt modelId="{E3F0BBDF-AE13-4CB5-89AC-832984398F65}" type="pres">
      <dgm:prSet presAssocID="{F11F93AA-B3B3-4862-85C4-D04CB295ADB2}" presName="composite3" presStyleCnt="0"/>
      <dgm:spPr/>
    </dgm:pt>
    <dgm:pt modelId="{1A0B1C82-9147-466F-B28C-EBD6BE4FA08F}" type="pres">
      <dgm:prSet presAssocID="{F11F93AA-B3B3-4862-85C4-D04CB295ADB2}" presName="background3" presStyleLbl="node3" presStyleIdx="1" presStyleCnt="6"/>
      <dgm:spPr/>
    </dgm:pt>
    <dgm:pt modelId="{5023D8C6-B226-4646-A1CA-A373627D5915}" type="pres">
      <dgm:prSet presAssocID="{F11F93AA-B3B3-4862-85C4-D04CB295ADB2}" presName="text3" presStyleLbl="fgAcc3" presStyleIdx="1" presStyleCnt="6" custLinFactNeighborX="7778" custLinFactNeighborY="38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634C76-521B-42BF-B448-6EAAAA1704AF}" type="pres">
      <dgm:prSet presAssocID="{F11F93AA-B3B3-4862-85C4-D04CB295ADB2}" presName="hierChild4" presStyleCnt="0"/>
      <dgm:spPr/>
    </dgm:pt>
    <dgm:pt modelId="{F45E972E-C673-4CDE-896D-5277FBAEFE2C}" type="pres">
      <dgm:prSet presAssocID="{B6E046BA-9771-4B23-A095-2ED6C798BB7A}" presName="Name10" presStyleLbl="parChTrans1D2" presStyleIdx="1" presStyleCnt="3"/>
      <dgm:spPr/>
      <dgm:t>
        <a:bodyPr/>
        <a:lstStyle/>
        <a:p>
          <a:endParaRPr lang="uk-UA"/>
        </a:p>
      </dgm:t>
    </dgm:pt>
    <dgm:pt modelId="{FE72FB43-9B18-4871-A8BC-4F6EA557BD3E}" type="pres">
      <dgm:prSet presAssocID="{1CEBB5D3-9F42-454A-8008-68A1DE7E555B}" presName="hierRoot2" presStyleCnt="0"/>
      <dgm:spPr/>
    </dgm:pt>
    <dgm:pt modelId="{45BCCB04-6DA1-4C8C-BAB6-44DE821AC392}" type="pres">
      <dgm:prSet presAssocID="{1CEBB5D3-9F42-454A-8008-68A1DE7E555B}" presName="composite2" presStyleCnt="0"/>
      <dgm:spPr/>
    </dgm:pt>
    <dgm:pt modelId="{21438D01-A59C-43BB-B31D-EBEB5C7D84F3}" type="pres">
      <dgm:prSet presAssocID="{1CEBB5D3-9F42-454A-8008-68A1DE7E555B}" presName="background2" presStyleLbl="node2" presStyleIdx="1" presStyleCnt="3"/>
      <dgm:spPr/>
    </dgm:pt>
    <dgm:pt modelId="{69972296-9591-4235-9304-07B08271D53E}" type="pres">
      <dgm:prSet presAssocID="{1CEBB5D3-9F42-454A-8008-68A1DE7E555B}" presName="text2" presStyleLbl="fgAcc2" presStyleIdx="1" presStyleCnt="3" custScaleX="1464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3979A4-C4D1-4A20-B0BB-C53541138D62}" type="pres">
      <dgm:prSet presAssocID="{1CEBB5D3-9F42-454A-8008-68A1DE7E555B}" presName="hierChild3" presStyleCnt="0"/>
      <dgm:spPr/>
    </dgm:pt>
    <dgm:pt modelId="{ADEA561C-0FDB-40E1-B08F-84084491E710}" type="pres">
      <dgm:prSet presAssocID="{C8ABCFA1-7742-4502-8A7D-DAE2FEF8CCC2}" presName="Name17" presStyleLbl="parChTrans1D3" presStyleIdx="2" presStyleCnt="6"/>
      <dgm:spPr/>
      <dgm:t>
        <a:bodyPr/>
        <a:lstStyle/>
        <a:p>
          <a:endParaRPr lang="uk-UA"/>
        </a:p>
      </dgm:t>
    </dgm:pt>
    <dgm:pt modelId="{5A56B192-4819-4074-A8D1-D3A458D8D0DC}" type="pres">
      <dgm:prSet presAssocID="{0B2B6E3D-81C0-481D-AFDC-94DA6CCB5F23}" presName="hierRoot3" presStyleCnt="0"/>
      <dgm:spPr/>
    </dgm:pt>
    <dgm:pt modelId="{46BB9F6D-7DAE-43B2-8629-DA904946D612}" type="pres">
      <dgm:prSet presAssocID="{0B2B6E3D-81C0-481D-AFDC-94DA6CCB5F23}" presName="composite3" presStyleCnt="0"/>
      <dgm:spPr/>
    </dgm:pt>
    <dgm:pt modelId="{CCFCC26D-BA33-451F-A087-D75AD65FA706}" type="pres">
      <dgm:prSet presAssocID="{0B2B6E3D-81C0-481D-AFDC-94DA6CCB5F23}" presName="background3" presStyleLbl="node3" presStyleIdx="2" presStyleCnt="6"/>
      <dgm:spPr/>
    </dgm:pt>
    <dgm:pt modelId="{7148E8DD-C9EE-4D9F-8FF3-E02D45E85B42}" type="pres">
      <dgm:prSet presAssocID="{0B2B6E3D-81C0-481D-AFDC-94DA6CCB5F23}" presName="text3" presStyleLbl="fgAcc3" presStyleIdx="2" presStyleCnt="6" custLinFactNeighborX="6847" custLinFactNeighborY="38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5F1704-E07E-428B-9396-3F3659E23341}" type="pres">
      <dgm:prSet presAssocID="{0B2B6E3D-81C0-481D-AFDC-94DA6CCB5F23}" presName="hierChild4" presStyleCnt="0"/>
      <dgm:spPr/>
    </dgm:pt>
    <dgm:pt modelId="{670AC934-DE5A-41BF-933A-A34AF50B5F29}" type="pres">
      <dgm:prSet presAssocID="{3F1CD0E8-6CD1-47D4-87F1-09EFD02E545C}" presName="Name17" presStyleLbl="parChTrans1D3" presStyleIdx="3" presStyleCnt="6"/>
      <dgm:spPr/>
      <dgm:t>
        <a:bodyPr/>
        <a:lstStyle/>
        <a:p>
          <a:endParaRPr lang="uk-UA"/>
        </a:p>
      </dgm:t>
    </dgm:pt>
    <dgm:pt modelId="{0E3B3A85-3DA9-4AE0-AB85-3B0A5824ABF4}" type="pres">
      <dgm:prSet presAssocID="{D3719721-0738-4770-9567-BA51D615214C}" presName="hierRoot3" presStyleCnt="0"/>
      <dgm:spPr/>
    </dgm:pt>
    <dgm:pt modelId="{98C4DA33-D5C8-46C1-A556-231575C12E4C}" type="pres">
      <dgm:prSet presAssocID="{D3719721-0738-4770-9567-BA51D615214C}" presName="composite3" presStyleCnt="0"/>
      <dgm:spPr/>
    </dgm:pt>
    <dgm:pt modelId="{BC1E895D-6F5A-4A40-B131-1A4064B9DB0A}" type="pres">
      <dgm:prSet presAssocID="{D3719721-0738-4770-9567-BA51D615214C}" presName="background3" presStyleLbl="node3" presStyleIdx="3" presStyleCnt="6"/>
      <dgm:spPr/>
    </dgm:pt>
    <dgm:pt modelId="{20476A9E-CD0C-4D55-A63A-E600A57DA2BC}" type="pres">
      <dgm:prSet presAssocID="{D3719721-0738-4770-9567-BA51D615214C}" presName="text3" presStyleLbl="fgAcc3" presStyleIdx="3" presStyleCnt="6" custLinFactNeighborX="5915" custLinFactNeighborY="38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E2E085-44AC-42E0-8F50-4D626BF752E3}" type="pres">
      <dgm:prSet presAssocID="{D3719721-0738-4770-9567-BA51D615214C}" presName="hierChild4" presStyleCnt="0"/>
      <dgm:spPr/>
    </dgm:pt>
    <dgm:pt modelId="{749F116B-4BCB-408C-A7F9-ED4B74E2FFD1}" type="pres">
      <dgm:prSet presAssocID="{DC9EA6F1-9357-4DF7-9329-AA49AD334408}" presName="Name17" presStyleLbl="parChTrans1D3" presStyleIdx="4" presStyleCnt="6"/>
      <dgm:spPr/>
      <dgm:t>
        <a:bodyPr/>
        <a:lstStyle/>
        <a:p>
          <a:endParaRPr lang="uk-UA"/>
        </a:p>
      </dgm:t>
    </dgm:pt>
    <dgm:pt modelId="{3CA650B7-DCB0-477F-934F-76481E425739}" type="pres">
      <dgm:prSet presAssocID="{5D06C57D-9869-49C3-B29B-944291148B5B}" presName="hierRoot3" presStyleCnt="0"/>
      <dgm:spPr/>
    </dgm:pt>
    <dgm:pt modelId="{6F01211F-409C-4E9F-B72B-B7338C7B56A6}" type="pres">
      <dgm:prSet presAssocID="{5D06C57D-9869-49C3-B29B-944291148B5B}" presName="composite3" presStyleCnt="0"/>
      <dgm:spPr/>
    </dgm:pt>
    <dgm:pt modelId="{E14100A8-992F-4688-B0C4-16AA7D99DFA6}" type="pres">
      <dgm:prSet presAssocID="{5D06C57D-9869-49C3-B29B-944291148B5B}" presName="background3" presStyleLbl="node3" presStyleIdx="4" presStyleCnt="6"/>
      <dgm:spPr/>
    </dgm:pt>
    <dgm:pt modelId="{24C70BA5-FC93-40AC-B063-43A1522C3237}" type="pres">
      <dgm:prSet presAssocID="{5D06C57D-9869-49C3-B29B-944291148B5B}" presName="text3" presStyleLbl="fgAcc3" presStyleIdx="4" presStyleCnt="6" custLinFactNeighborX="4984" custLinFactNeighborY="38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ED6D12-7E56-412C-84BD-6DD20EF91674}" type="pres">
      <dgm:prSet presAssocID="{5D06C57D-9869-49C3-B29B-944291148B5B}" presName="hierChild4" presStyleCnt="0"/>
      <dgm:spPr/>
    </dgm:pt>
    <dgm:pt modelId="{7AB23767-F745-4EFE-B4A9-C4566DACBC74}" type="pres">
      <dgm:prSet presAssocID="{A0CDCDE5-C87F-4A2D-9FAB-9941CB26C3ED}" presName="Name10" presStyleLbl="parChTrans1D2" presStyleIdx="2" presStyleCnt="3"/>
      <dgm:spPr/>
      <dgm:t>
        <a:bodyPr/>
        <a:lstStyle/>
        <a:p>
          <a:endParaRPr lang="uk-UA"/>
        </a:p>
      </dgm:t>
    </dgm:pt>
    <dgm:pt modelId="{07E0D064-3B9C-4208-8013-23B05DAC6E8F}" type="pres">
      <dgm:prSet presAssocID="{7568E037-0191-4E79-A6E0-5E8C4C73C8FA}" presName="hierRoot2" presStyleCnt="0"/>
      <dgm:spPr/>
    </dgm:pt>
    <dgm:pt modelId="{0E446B89-4EFF-4D42-B860-46E8889E9FEE}" type="pres">
      <dgm:prSet presAssocID="{7568E037-0191-4E79-A6E0-5E8C4C73C8FA}" presName="composite2" presStyleCnt="0"/>
      <dgm:spPr/>
    </dgm:pt>
    <dgm:pt modelId="{515F695E-CAD3-41C5-84FA-C769BD36AA3D}" type="pres">
      <dgm:prSet presAssocID="{7568E037-0191-4E79-A6E0-5E8C4C73C8FA}" presName="background2" presStyleLbl="node2" presStyleIdx="2" presStyleCnt="3"/>
      <dgm:spPr/>
    </dgm:pt>
    <dgm:pt modelId="{8EB53071-944F-4534-8916-336B04CDFAF0}" type="pres">
      <dgm:prSet presAssocID="{7568E037-0191-4E79-A6E0-5E8C4C73C8FA}" presName="text2" presStyleLbl="fgAcc2" presStyleIdx="2" presStyleCnt="3" custScaleX="136421" custLinFactNeighborX="9893" custLinFactNeighborY="142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426DE-7496-440A-91BB-9490DE507975}" type="pres">
      <dgm:prSet presAssocID="{7568E037-0191-4E79-A6E0-5E8C4C73C8FA}" presName="hierChild3" presStyleCnt="0"/>
      <dgm:spPr/>
    </dgm:pt>
    <dgm:pt modelId="{47C74AA5-917C-48F2-8A3B-4A167C1DBE29}" type="pres">
      <dgm:prSet presAssocID="{8E6EB4BC-F0B2-4D88-9810-3B4874A87693}" presName="Name17" presStyleLbl="parChTrans1D3" presStyleIdx="5" presStyleCnt="6"/>
      <dgm:spPr/>
      <dgm:t>
        <a:bodyPr/>
        <a:lstStyle/>
        <a:p>
          <a:endParaRPr lang="uk-UA"/>
        </a:p>
      </dgm:t>
    </dgm:pt>
    <dgm:pt modelId="{64AFBE2A-E611-48FD-823E-86174AE93026}" type="pres">
      <dgm:prSet presAssocID="{F68E9F6E-9256-4BAC-8CBF-7EF8800E2FC5}" presName="hierRoot3" presStyleCnt="0"/>
      <dgm:spPr/>
    </dgm:pt>
    <dgm:pt modelId="{68B787D3-0BC3-4C99-83E6-1CDB23A8185C}" type="pres">
      <dgm:prSet presAssocID="{F68E9F6E-9256-4BAC-8CBF-7EF8800E2FC5}" presName="composite3" presStyleCnt="0"/>
      <dgm:spPr/>
    </dgm:pt>
    <dgm:pt modelId="{19F24BF9-0F4C-4A0D-AE52-4D0DA8F6DD03}" type="pres">
      <dgm:prSet presAssocID="{F68E9F6E-9256-4BAC-8CBF-7EF8800E2FC5}" presName="background3" presStyleLbl="node3" presStyleIdx="5" presStyleCnt="6"/>
      <dgm:spPr/>
    </dgm:pt>
    <dgm:pt modelId="{3F1AFF6E-92CA-4717-A960-3C9CC9610B2C}" type="pres">
      <dgm:prSet presAssocID="{F68E9F6E-9256-4BAC-8CBF-7EF8800E2FC5}" presName="text3" presStyleLbl="fgAcc3" presStyleIdx="5" presStyleCnt="6" custLinFactNeighborX="4053" custLinFactNeighborY="38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433C23-D664-4A33-B0FE-3B355FA25F51}" type="pres">
      <dgm:prSet presAssocID="{F68E9F6E-9256-4BAC-8CBF-7EF8800E2FC5}" presName="hierChild4" presStyleCnt="0"/>
      <dgm:spPr/>
    </dgm:pt>
  </dgm:ptLst>
  <dgm:cxnLst>
    <dgm:cxn modelId="{8BEC7374-7E59-46A0-BD64-031EB701AD2C}" type="presOf" srcId="{1B01F0A2-2DA2-4CF7-B408-6FB3032A4915}" destId="{A4557187-2421-4343-BE7A-8DA17F8AAFD0}" srcOrd="0" destOrd="0" presId="urn:microsoft.com/office/officeart/2005/8/layout/hierarchy1"/>
    <dgm:cxn modelId="{11DD496F-4861-465C-B5F1-DCE24049EADE}" type="presOf" srcId="{D3719721-0738-4770-9567-BA51D615214C}" destId="{20476A9E-CD0C-4D55-A63A-E600A57DA2BC}" srcOrd="0" destOrd="0" presId="urn:microsoft.com/office/officeart/2005/8/layout/hierarchy1"/>
    <dgm:cxn modelId="{D8FE9A93-ECDD-4E34-A864-A1A2168A89D5}" type="presOf" srcId="{FC922AE5-1BCD-4143-933F-A58286138B7C}" destId="{C6D6F4CD-DEC3-46A6-923F-F75EF4E0DF39}" srcOrd="0" destOrd="0" presId="urn:microsoft.com/office/officeart/2005/8/layout/hierarchy1"/>
    <dgm:cxn modelId="{6D5DDCC1-79CB-46BB-88A8-D521A35892C6}" type="presOf" srcId="{8E6EB4BC-F0B2-4D88-9810-3B4874A87693}" destId="{47C74AA5-917C-48F2-8A3B-4A167C1DBE29}" srcOrd="0" destOrd="0" presId="urn:microsoft.com/office/officeart/2005/8/layout/hierarchy1"/>
    <dgm:cxn modelId="{5248BAA2-5754-4CD7-A86B-0F33CC0A7DF9}" srcId="{1B01F0A2-2DA2-4CF7-B408-6FB3032A4915}" destId="{1CEBB5D3-9F42-454A-8008-68A1DE7E555B}" srcOrd="1" destOrd="0" parTransId="{B6E046BA-9771-4B23-A095-2ED6C798BB7A}" sibTransId="{7DD20DCF-830D-4419-A2F3-CF6A5A2978CA}"/>
    <dgm:cxn modelId="{41F380ED-0277-493B-A6A2-8B42B0EA405C}" srcId="{3BA94BB0-B1A6-46C1-9C89-6A835BD06FE4}" destId="{F11F93AA-B3B3-4862-85C4-D04CB295ADB2}" srcOrd="1" destOrd="0" parTransId="{51CC1F60-C320-4A0D-90F6-7C8A63464B0C}" sibTransId="{42EAF171-D6E0-4339-B097-553B79F13DD1}"/>
    <dgm:cxn modelId="{50586D5A-DC87-4623-A858-3BF8B3E28590}" type="presOf" srcId="{C8ABCFA1-7742-4502-8A7D-DAE2FEF8CCC2}" destId="{ADEA561C-0FDB-40E1-B08F-84084491E710}" srcOrd="0" destOrd="0" presId="urn:microsoft.com/office/officeart/2005/8/layout/hierarchy1"/>
    <dgm:cxn modelId="{A45B5B62-BE57-4671-8741-69D139BE09F3}" srcId="{1B01F0A2-2DA2-4CF7-B408-6FB3032A4915}" destId="{3BA94BB0-B1A6-46C1-9C89-6A835BD06FE4}" srcOrd="0" destOrd="0" parTransId="{2AD48426-D90C-4C03-BD55-1947700539C7}" sibTransId="{1DBF0ECA-47B7-4D7D-A72E-C7453A44560E}"/>
    <dgm:cxn modelId="{B8A4245B-0AD3-44E2-A2A6-D1ACDCE2D0A7}" type="presOf" srcId="{0B2B6E3D-81C0-481D-AFDC-94DA6CCB5F23}" destId="{7148E8DD-C9EE-4D9F-8FF3-E02D45E85B42}" srcOrd="0" destOrd="0" presId="urn:microsoft.com/office/officeart/2005/8/layout/hierarchy1"/>
    <dgm:cxn modelId="{7834236A-FF17-4E6F-80AC-3915AD98132D}" srcId="{3BA94BB0-B1A6-46C1-9C89-6A835BD06FE4}" destId="{EBDC0F5E-4FD3-4FF1-BB2F-4D5235E33B08}" srcOrd="0" destOrd="0" parTransId="{FC922AE5-1BCD-4143-933F-A58286138B7C}" sibTransId="{C6433131-C5FE-44D5-A936-9D16B192413F}"/>
    <dgm:cxn modelId="{175E6829-4277-47E4-ACEB-5AA1E1693ADE}" type="presOf" srcId="{2AD48426-D90C-4C03-BD55-1947700539C7}" destId="{F88000BC-BAE8-4DAB-9C2E-AA97D1E6544B}" srcOrd="0" destOrd="0" presId="urn:microsoft.com/office/officeart/2005/8/layout/hierarchy1"/>
    <dgm:cxn modelId="{D6A34F79-D631-43F7-A76B-DAA3B120D4F6}" type="presOf" srcId="{51CC1F60-C320-4A0D-90F6-7C8A63464B0C}" destId="{C377F518-8DBF-4BDD-8BB3-6DEEB27E8185}" srcOrd="0" destOrd="0" presId="urn:microsoft.com/office/officeart/2005/8/layout/hierarchy1"/>
    <dgm:cxn modelId="{3110BF9D-47C7-4D4D-B4AF-6C826A4752F6}" type="presOf" srcId="{EBDC0F5E-4FD3-4FF1-BB2F-4D5235E33B08}" destId="{C085A2CA-C470-489E-8324-9F36E1CF99C7}" srcOrd="0" destOrd="0" presId="urn:microsoft.com/office/officeart/2005/8/layout/hierarchy1"/>
    <dgm:cxn modelId="{E6665270-7452-4ACC-8B88-86B1BA89DF25}" srcId="{7568E037-0191-4E79-A6E0-5E8C4C73C8FA}" destId="{F68E9F6E-9256-4BAC-8CBF-7EF8800E2FC5}" srcOrd="0" destOrd="0" parTransId="{8E6EB4BC-F0B2-4D88-9810-3B4874A87693}" sibTransId="{89B855E4-1AEA-4B18-A679-3C7D84267DC2}"/>
    <dgm:cxn modelId="{DB8039BD-D494-402E-9EF0-37CA494A9F5B}" srcId="{1B01F0A2-2DA2-4CF7-B408-6FB3032A4915}" destId="{7568E037-0191-4E79-A6E0-5E8C4C73C8FA}" srcOrd="2" destOrd="0" parTransId="{A0CDCDE5-C87F-4A2D-9FAB-9941CB26C3ED}" sibTransId="{02ED9B4C-956B-4391-912A-E76A06A4B20F}"/>
    <dgm:cxn modelId="{05254086-066C-46FE-AEF7-B03BDEA42F87}" srcId="{1CEBB5D3-9F42-454A-8008-68A1DE7E555B}" destId="{0B2B6E3D-81C0-481D-AFDC-94DA6CCB5F23}" srcOrd="0" destOrd="0" parTransId="{C8ABCFA1-7742-4502-8A7D-DAE2FEF8CCC2}" sibTransId="{607F89DC-F614-479E-B55E-BDEFFF8A475E}"/>
    <dgm:cxn modelId="{740716B9-9C64-4B65-BA76-D6299064C33D}" srcId="{1CEBB5D3-9F42-454A-8008-68A1DE7E555B}" destId="{5D06C57D-9869-49C3-B29B-944291148B5B}" srcOrd="2" destOrd="0" parTransId="{DC9EA6F1-9357-4DF7-9329-AA49AD334408}" sibTransId="{E457A7F8-692C-47B1-B841-2F900DFDC871}"/>
    <dgm:cxn modelId="{F6EFA02C-BF58-4187-9736-3E36E3FC73DA}" type="presOf" srcId="{3BA94BB0-B1A6-46C1-9C89-6A835BD06FE4}" destId="{3E19584C-D901-4D61-A713-7C07C40A2739}" srcOrd="0" destOrd="0" presId="urn:microsoft.com/office/officeart/2005/8/layout/hierarchy1"/>
    <dgm:cxn modelId="{A30B4C24-D1E0-44F5-B0AA-7ADC0571276C}" type="presOf" srcId="{F11F93AA-B3B3-4862-85C4-D04CB295ADB2}" destId="{5023D8C6-B226-4646-A1CA-A373627D5915}" srcOrd="0" destOrd="0" presId="urn:microsoft.com/office/officeart/2005/8/layout/hierarchy1"/>
    <dgm:cxn modelId="{986DA376-FA0D-4650-9ACF-8F0DCE01D933}" srcId="{036B025E-BA7B-473D-A935-68E8A0693CE9}" destId="{1B01F0A2-2DA2-4CF7-B408-6FB3032A4915}" srcOrd="0" destOrd="0" parTransId="{531A28F0-80B9-4BFE-8714-3B74A6A7B0B9}" sibTransId="{56A2E0B0-D06A-4A88-983F-663C66661F69}"/>
    <dgm:cxn modelId="{99FC667B-9C98-4460-A064-FBECB65CA5EB}" srcId="{1CEBB5D3-9F42-454A-8008-68A1DE7E555B}" destId="{D3719721-0738-4770-9567-BA51D615214C}" srcOrd="1" destOrd="0" parTransId="{3F1CD0E8-6CD1-47D4-87F1-09EFD02E545C}" sibTransId="{C1EA5B83-CD1F-441C-A607-C841F063C324}"/>
    <dgm:cxn modelId="{170096FD-F949-427E-BB0F-45D54441DF25}" type="presOf" srcId="{DC9EA6F1-9357-4DF7-9329-AA49AD334408}" destId="{749F116B-4BCB-408C-A7F9-ED4B74E2FFD1}" srcOrd="0" destOrd="0" presId="urn:microsoft.com/office/officeart/2005/8/layout/hierarchy1"/>
    <dgm:cxn modelId="{812CBF8C-E239-410C-BDBE-00DDCA571D93}" type="presOf" srcId="{B6E046BA-9771-4B23-A095-2ED6C798BB7A}" destId="{F45E972E-C673-4CDE-896D-5277FBAEFE2C}" srcOrd="0" destOrd="0" presId="urn:microsoft.com/office/officeart/2005/8/layout/hierarchy1"/>
    <dgm:cxn modelId="{A33A5F85-3F81-44AF-A48C-D4CBF5A36560}" type="presOf" srcId="{7568E037-0191-4E79-A6E0-5E8C4C73C8FA}" destId="{8EB53071-944F-4534-8916-336B04CDFAF0}" srcOrd="0" destOrd="0" presId="urn:microsoft.com/office/officeart/2005/8/layout/hierarchy1"/>
    <dgm:cxn modelId="{25B5F094-369F-4DE9-9BFA-3731781F004E}" type="presOf" srcId="{3F1CD0E8-6CD1-47D4-87F1-09EFD02E545C}" destId="{670AC934-DE5A-41BF-933A-A34AF50B5F29}" srcOrd="0" destOrd="0" presId="urn:microsoft.com/office/officeart/2005/8/layout/hierarchy1"/>
    <dgm:cxn modelId="{3E5634E1-F2FB-430F-88CE-10BDFEDEBD4C}" type="presOf" srcId="{036B025E-BA7B-473D-A935-68E8A0693CE9}" destId="{94FF4480-CF0F-422D-9CEB-30D8A1521519}" srcOrd="0" destOrd="0" presId="urn:microsoft.com/office/officeart/2005/8/layout/hierarchy1"/>
    <dgm:cxn modelId="{E6E6ACD8-166A-430D-9EA9-35C3AE026404}" type="presOf" srcId="{F68E9F6E-9256-4BAC-8CBF-7EF8800E2FC5}" destId="{3F1AFF6E-92CA-4717-A960-3C9CC9610B2C}" srcOrd="0" destOrd="0" presId="urn:microsoft.com/office/officeart/2005/8/layout/hierarchy1"/>
    <dgm:cxn modelId="{B5422273-383E-49C4-9ED4-6042655392D4}" type="presOf" srcId="{A0CDCDE5-C87F-4A2D-9FAB-9941CB26C3ED}" destId="{7AB23767-F745-4EFE-B4A9-C4566DACBC74}" srcOrd="0" destOrd="0" presId="urn:microsoft.com/office/officeart/2005/8/layout/hierarchy1"/>
    <dgm:cxn modelId="{90AAD108-7783-4936-B1CB-AD2A8EC22D3F}" type="presOf" srcId="{5D06C57D-9869-49C3-B29B-944291148B5B}" destId="{24C70BA5-FC93-40AC-B063-43A1522C3237}" srcOrd="0" destOrd="0" presId="urn:microsoft.com/office/officeart/2005/8/layout/hierarchy1"/>
    <dgm:cxn modelId="{6D6712D9-6548-4B40-8459-2961FF029D5D}" type="presOf" srcId="{1CEBB5D3-9F42-454A-8008-68A1DE7E555B}" destId="{69972296-9591-4235-9304-07B08271D53E}" srcOrd="0" destOrd="0" presId="urn:microsoft.com/office/officeart/2005/8/layout/hierarchy1"/>
    <dgm:cxn modelId="{4CADB3BD-7415-4873-BEEC-246AD850884E}" type="presParOf" srcId="{94FF4480-CF0F-422D-9CEB-30D8A1521519}" destId="{76E33B88-70D0-4DE7-94C7-C676B6E478CD}" srcOrd="0" destOrd="0" presId="urn:microsoft.com/office/officeart/2005/8/layout/hierarchy1"/>
    <dgm:cxn modelId="{1E822F9B-DA8B-4906-9772-571E6AD634B5}" type="presParOf" srcId="{76E33B88-70D0-4DE7-94C7-C676B6E478CD}" destId="{A91875E5-EE64-46F0-A87E-9CC6EF2EC0AA}" srcOrd="0" destOrd="0" presId="urn:microsoft.com/office/officeart/2005/8/layout/hierarchy1"/>
    <dgm:cxn modelId="{5403682B-06AF-4447-8993-3FF629441066}" type="presParOf" srcId="{A91875E5-EE64-46F0-A87E-9CC6EF2EC0AA}" destId="{995DB38E-30E0-4626-80C2-CA590927D2E6}" srcOrd="0" destOrd="0" presId="urn:microsoft.com/office/officeart/2005/8/layout/hierarchy1"/>
    <dgm:cxn modelId="{050CC434-C3AF-476D-A09F-69B3D3EBC3BF}" type="presParOf" srcId="{A91875E5-EE64-46F0-A87E-9CC6EF2EC0AA}" destId="{A4557187-2421-4343-BE7A-8DA17F8AAFD0}" srcOrd="1" destOrd="0" presId="urn:microsoft.com/office/officeart/2005/8/layout/hierarchy1"/>
    <dgm:cxn modelId="{6CFF5458-8A41-4C71-AC3A-88F0DC2A162C}" type="presParOf" srcId="{76E33B88-70D0-4DE7-94C7-C676B6E478CD}" destId="{D09139E4-DCCA-4309-8671-637FFC240785}" srcOrd="1" destOrd="0" presId="urn:microsoft.com/office/officeart/2005/8/layout/hierarchy1"/>
    <dgm:cxn modelId="{FB27C6D6-22B4-4F28-9893-ACA67A299F12}" type="presParOf" srcId="{D09139E4-DCCA-4309-8671-637FFC240785}" destId="{F88000BC-BAE8-4DAB-9C2E-AA97D1E6544B}" srcOrd="0" destOrd="0" presId="urn:microsoft.com/office/officeart/2005/8/layout/hierarchy1"/>
    <dgm:cxn modelId="{A869087A-B197-413E-AB1E-8CFCCB80A105}" type="presParOf" srcId="{D09139E4-DCCA-4309-8671-637FFC240785}" destId="{B731EF93-E7CF-44D0-9E36-1312188A7820}" srcOrd="1" destOrd="0" presId="urn:microsoft.com/office/officeart/2005/8/layout/hierarchy1"/>
    <dgm:cxn modelId="{D466B4E9-3181-4999-AF59-D91513731E6F}" type="presParOf" srcId="{B731EF93-E7CF-44D0-9E36-1312188A7820}" destId="{9D203262-8AD5-4656-8C66-B5CA2A1B16F1}" srcOrd="0" destOrd="0" presId="urn:microsoft.com/office/officeart/2005/8/layout/hierarchy1"/>
    <dgm:cxn modelId="{AAA57CBA-7018-4A89-9113-06D70156E9C3}" type="presParOf" srcId="{9D203262-8AD5-4656-8C66-B5CA2A1B16F1}" destId="{701EE406-CD1F-44A0-8B27-34A42C3E9C92}" srcOrd="0" destOrd="0" presId="urn:microsoft.com/office/officeart/2005/8/layout/hierarchy1"/>
    <dgm:cxn modelId="{D5AAC166-5EE6-44E2-A8D0-D6A586FB3CD0}" type="presParOf" srcId="{9D203262-8AD5-4656-8C66-B5CA2A1B16F1}" destId="{3E19584C-D901-4D61-A713-7C07C40A2739}" srcOrd="1" destOrd="0" presId="urn:microsoft.com/office/officeart/2005/8/layout/hierarchy1"/>
    <dgm:cxn modelId="{B8E52529-FA5D-4CDA-9C7A-C063AFB068AF}" type="presParOf" srcId="{B731EF93-E7CF-44D0-9E36-1312188A7820}" destId="{A4E38D27-0151-42F8-B2FE-70684811AED7}" srcOrd="1" destOrd="0" presId="urn:microsoft.com/office/officeart/2005/8/layout/hierarchy1"/>
    <dgm:cxn modelId="{039595A4-1C61-4E4A-A0FD-DE87D19AF3CD}" type="presParOf" srcId="{A4E38D27-0151-42F8-B2FE-70684811AED7}" destId="{C6D6F4CD-DEC3-46A6-923F-F75EF4E0DF39}" srcOrd="0" destOrd="0" presId="urn:microsoft.com/office/officeart/2005/8/layout/hierarchy1"/>
    <dgm:cxn modelId="{514C07F4-1656-475A-9EA3-F45DE15026B9}" type="presParOf" srcId="{A4E38D27-0151-42F8-B2FE-70684811AED7}" destId="{1E872F45-E39B-4C59-9109-A273EC38703D}" srcOrd="1" destOrd="0" presId="urn:microsoft.com/office/officeart/2005/8/layout/hierarchy1"/>
    <dgm:cxn modelId="{69A0AB8D-4644-44C1-B4A0-D9F14749891B}" type="presParOf" srcId="{1E872F45-E39B-4C59-9109-A273EC38703D}" destId="{0437460E-EFFC-43E8-A994-EFFF44C986A8}" srcOrd="0" destOrd="0" presId="urn:microsoft.com/office/officeart/2005/8/layout/hierarchy1"/>
    <dgm:cxn modelId="{A010FFAD-A2B0-4B7E-AE73-5E41139B68EE}" type="presParOf" srcId="{0437460E-EFFC-43E8-A994-EFFF44C986A8}" destId="{80DED82D-D65A-4CC9-A1BD-FB4B1A72F34C}" srcOrd="0" destOrd="0" presId="urn:microsoft.com/office/officeart/2005/8/layout/hierarchy1"/>
    <dgm:cxn modelId="{9E4A9C43-D516-4E29-8D91-66A8DB046709}" type="presParOf" srcId="{0437460E-EFFC-43E8-A994-EFFF44C986A8}" destId="{C085A2CA-C470-489E-8324-9F36E1CF99C7}" srcOrd="1" destOrd="0" presId="urn:microsoft.com/office/officeart/2005/8/layout/hierarchy1"/>
    <dgm:cxn modelId="{EE092DF6-B4FE-4F0C-9B57-E8E2B61951AF}" type="presParOf" srcId="{1E872F45-E39B-4C59-9109-A273EC38703D}" destId="{B12154D4-EA2B-4F3A-B37E-236DDC3880BB}" srcOrd="1" destOrd="0" presId="urn:microsoft.com/office/officeart/2005/8/layout/hierarchy1"/>
    <dgm:cxn modelId="{2307ECAF-7259-4AD5-953E-AB6F8E4A37A0}" type="presParOf" srcId="{A4E38D27-0151-42F8-B2FE-70684811AED7}" destId="{C377F518-8DBF-4BDD-8BB3-6DEEB27E8185}" srcOrd="2" destOrd="0" presId="urn:microsoft.com/office/officeart/2005/8/layout/hierarchy1"/>
    <dgm:cxn modelId="{A947FDA0-4356-41EA-AE79-FBC2F9188321}" type="presParOf" srcId="{A4E38D27-0151-42F8-B2FE-70684811AED7}" destId="{FAD5AE9A-E570-4967-B9B2-DE796D92258F}" srcOrd="3" destOrd="0" presId="urn:microsoft.com/office/officeart/2005/8/layout/hierarchy1"/>
    <dgm:cxn modelId="{F9EC475D-CFBF-4ED9-8C00-DC87C8A696F4}" type="presParOf" srcId="{FAD5AE9A-E570-4967-B9B2-DE796D92258F}" destId="{E3F0BBDF-AE13-4CB5-89AC-832984398F65}" srcOrd="0" destOrd="0" presId="urn:microsoft.com/office/officeart/2005/8/layout/hierarchy1"/>
    <dgm:cxn modelId="{2BE4B69F-1D1F-457D-80AF-0A43F3F2BBB3}" type="presParOf" srcId="{E3F0BBDF-AE13-4CB5-89AC-832984398F65}" destId="{1A0B1C82-9147-466F-B28C-EBD6BE4FA08F}" srcOrd="0" destOrd="0" presId="urn:microsoft.com/office/officeart/2005/8/layout/hierarchy1"/>
    <dgm:cxn modelId="{6A341CF3-5C81-4807-B198-DC32CEE14398}" type="presParOf" srcId="{E3F0BBDF-AE13-4CB5-89AC-832984398F65}" destId="{5023D8C6-B226-4646-A1CA-A373627D5915}" srcOrd="1" destOrd="0" presId="urn:microsoft.com/office/officeart/2005/8/layout/hierarchy1"/>
    <dgm:cxn modelId="{5C22474A-2F44-4906-9A9A-50F1D0F2E8FC}" type="presParOf" srcId="{FAD5AE9A-E570-4967-B9B2-DE796D92258F}" destId="{DE634C76-521B-42BF-B448-6EAAAA1704AF}" srcOrd="1" destOrd="0" presId="urn:microsoft.com/office/officeart/2005/8/layout/hierarchy1"/>
    <dgm:cxn modelId="{21557077-CF8A-4EF8-ACBF-94A86DE0FE79}" type="presParOf" srcId="{D09139E4-DCCA-4309-8671-637FFC240785}" destId="{F45E972E-C673-4CDE-896D-5277FBAEFE2C}" srcOrd="2" destOrd="0" presId="urn:microsoft.com/office/officeart/2005/8/layout/hierarchy1"/>
    <dgm:cxn modelId="{1DB186DD-07F9-4DE5-A8B6-97FCECE046A4}" type="presParOf" srcId="{D09139E4-DCCA-4309-8671-637FFC240785}" destId="{FE72FB43-9B18-4871-A8BC-4F6EA557BD3E}" srcOrd="3" destOrd="0" presId="urn:microsoft.com/office/officeart/2005/8/layout/hierarchy1"/>
    <dgm:cxn modelId="{D93B4553-4F15-4C39-9D31-FA2664138716}" type="presParOf" srcId="{FE72FB43-9B18-4871-A8BC-4F6EA557BD3E}" destId="{45BCCB04-6DA1-4C8C-BAB6-44DE821AC392}" srcOrd="0" destOrd="0" presId="urn:microsoft.com/office/officeart/2005/8/layout/hierarchy1"/>
    <dgm:cxn modelId="{F3F69DAD-AADA-416B-92AD-B8133ACD92B6}" type="presParOf" srcId="{45BCCB04-6DA1-4C8C-BAB6-44DE821AC392}" destId="{21438D01-A59C-43BB-B31D-EBEB5C7D84F3}" srcOrd="0" destOrd="0" presId="urn:microsoft.com/office/officeart/2005/8/layout/hierarchy1"/>
    <dgm:cxn modelId="{437B24AA-336F-448D-B2FB-FE067FDB5C25}" type="presParOf" srcId="{45BCCB04-6DA1-4C8C-BAB6-44DE821AC392}" destId="{69972296-9591-4235-9304-07B08271D53E}" srcOrd="1" destOrd="0" presId="urn:microsoft.com/office/officeart/2005/8/layout/hierarchy1"/>
    <dgm:cxn modelId="{F694F4D9-1EB2-4D58-BEA9-F162C9155841}" type="presParOf" srcId="{FE72FB43-9B18-4871-A8BC-4F6EA557BD3E}" destId="{0B3979A4-C4D1-4A20-B0BB-C53541138D62}" srcOrd="1" destOrd="0" presId="urn:microsoft.com/office/officeart/2005/8/layout/hierarchy1"/>
    <dgm:cxn modelId="{6BB18EFD-80E2-4CB4-A98A-0F39AF7DBA8F}" type="presParOf" srcId="{0B3979A4-C4D1-4A20-B0BB-C53541138D62}" destId="{ADEA561C-0FDB-40E1-B08F-84084491E710}" srcOrd="0" destOrd="0" presId="urn:microsoft.com/office/officeart/2005/8/layout/hierarchy1"/>
    <dgm:cxn modelId="{90537E6F-ACFC-4CCA-B4E8-FBD728FB8EDE}" type="presParOf" srcId="{0B3979A4-C4D1-4A20-B0BB-C53541138D62}" destId="{5A56B192-4819-4074-A8D1-D3A458D8D0DC}" srcOrd="1" destOrd="0" presId="urn:microsoft.com/office/officeart/2005/8/layout/hierarchy1"/>
    <dgm:cxn modelId="{AA1A7B2C-BD8F-47BD-A714-AE6B031E0EEC}" type="presParOf" srcId="{5A56B192-4819-4074-A8D1-D3A458D8D0DC}" destId="{46BB9F6D-7DAE-43B2-8629-DA904946D612}" srcOrd="0" destOrd="0" presId="urn:microsoft.com/office/officeart/2005/8/layout/hierarchy1"/>
    <dgm:cxn modelId="{3C45F6AA-4143-413A-A72B-109E8765D1D7}" type="presParOf" srcId="{46BB9F6D-7DAE-43B2-8629-DA904946D612}" destId="{CCFCC26D-BA33-451F-A087-D75AD65FA706}" srcOrd="0" destOrd="0" presId="urn:microsoft.com/office/officeart/2005/8/layout/hierarchy1"/>
    <dgm:cxn modelId="{49ECA0C7-34E1-4B42-B477-D21DBF86B64C}" type="presParOf" srcId="{46BB9F6D-7DAE-43B2-8629-DA904946D612}" destId="{7148E8DD-C9EE-4D9F-8FF3-E02D45E85B42}" srcOrd="1" destOrd="0" presId="urn:microsoft.com/office/officeart/2005/8/layout/hierarchy1"/>
    <dgm:cxn modelId="{A9FA56FB-7EE8-4844-A9D3-95216C4E399D}" type="presParOf" srcId="{5A56B192-4819-4074-A8D1-D3A458D8D0DC}" destId="{D95F1704-E07E-428B-9396-3F3659E23341}" srcOrd="1" destOrd="0" presId="urn:microsoft.com/office/officeart/2005/8/layout/hierarchy1"/>
    <dgm:cxn modelId="{DBE5F667-C64B-4007-B61F-813498BD9BAA}" type="presParOf" srcId="{0B3979A4-C4D1-4A20-B0BB-C53541138D62}" destId="{670AC934-DE5A-41BF-933A-A34AF50B5F29}" srcOrd="2" destOrd="0" presId="urn:microsoft.com/office/officeart/2005/8/layout/hierarchy1"/>
    <dgm:cxn modelId="{D0F1BD8E-0FA8-4BE3-B656-5F53676B99D7}" type="presParOf" srcId="{0B3979A4-C4D1-4A20-B0BB-C53541138D62}" destId="{0E3B3A85-3DA9-4AE0-AB85-3B0A5824ABF4}" srcOrd="3" destOrd="0" presId="urn:microsoft.com/office/officeart/2005/8/layout/hierarchy1"/>
    <dgm:cxn modelId="{B21BE2FE-0A0A-4C43-B046-C61586C9DF8B}" type="presParOf" srcId="{0E3B3A85-3DA9-4AE0-AB85-3B0A5824ABF4}" destId="{98C4DA33-D5C8-46C1-A556-231575C12E4C}" srcOrd="0" destOrd="0" presId="urn:microsoft.com/office/officeart/2005/8/layout/hierarchy1"/>
    <dgm:cxn modelId="{8B768370-4D0D-4B82-894C-CE9100A1102B}" type="presParOf" srcId="{98C4DA33-D5C8-46C1-A556-231575C12E4C}" destId="{BC1E895D-6F5A-4A40-B131-1A4064B9DB0A}" srcOrd="0" destOrd="0" presId="urn:microsoft.com/office/officeart/2005/8/layout/hierarchy1"/>
    <dgm:cxn modelId="{605ED528-81B3-49CA-8826-61EEBD952ED1}" type="presParOf" srcId="{98C4DA33-D5C8-46C1-A556-231575C12E4C}" destId="{20476A9E-CD0C-4D55-A63A-E600A57DA2BC}" srcOrd="1" destOrd="0" presId="urn:microsoft.com/office/officeart/2005/8/layout/hierarchy1"/>
    <dgm:cxn modelId="{38DB85A7-94FC-4D41-B7AE-B5E8B54E0E49}" type="presParOf" srcId="{0E3B3A85-3DA9-4AE0-AB85-3B0A5824ABF4}" destId="{EFE2E085-44AC-42E0-8F50-4D626BF752E3}" srcOrd="1" destOrd="0" presId="urn:microsoft.com/office/officeart/2005/8/layout/hierarchy1"/>
    <dgm:cxn modelId="{3AA9D9F0-C923-4BD3-8101-FC2C561EC39E}" type="presParOf" srcId="{0B3979A4-C4D1-4A20-B0BB-C53541138D62}" destId="{749F116B-4BCB-408C-A7F9-ED4B74E2FFD1}" srcOrd="4" destOrd="0" presId="urn:microsoft.com/office/officeart/2005/8/layout/hierarchy1"/>
    <dgm:cxn modelId="{256F139B-E979-4463-9E9B-2591424522F4}" type="presParOf" srcId="{0B3979A4-C4D1-4A20-B0BB-C53541138D62}" destId="{3CA650B7-DCB0-477F-934F-76481E425739}" srcOrd="5" destOrd="0" presId="urn:microsoft.com/office/officeart/2005/8/layout/hierarchy1"/>
    <dgm:cxn modelId="{BDC613FA-E6BF-40AE-9509-EEBF247C1168}" type="presParOf" srcId="{3CA650B7-DCB0-477F-934F-76481E425739}" destId="{6F01211F-409C-4E9F-B72B-B7338C7B56A6}" srcOrd="0" destOrd="0" presId="urn:microsoft.com/office/officeart/2005/8/layout/hierarchy1"/>
    <dgm:cxn modelId="{3EA2D9FD-6B99-49EE-9F94-2BB0A23383F6}" type="presParOf" srcId="{6F01211F-409C-4E9F-B72B-B7338C7B56A6}" destId="{E14100A8-992F-4688-B0C4-16AA7D99DFA6}" srcOrd="0" destOrd="0" presId="urn:microsoft.com/office/officeart/2005/8/layout/hierarchy1"/>
    <dgm:cxn modelId="{F7C4273C-7DA7-4EED-9A85-005EF16489A8}" type="presParOf" srcId="{6F01211F-409C-4E9F-B72B-B7338C7B56A6}" destId="{24C70BA5-FC93-40AC-B063-43A1522C3237}" srcOrd="1" destOrd="0" presId="urn:microsoft.com/office/officeart/2005/8/layout/hierarchy1"/>
    <dgm:cxn modelId="{9FA6AA3A-66CA-4700-A78D-460517674BC1}" type="presParOf" srcId="{3CA650B7-DCB0-477F-934F-76481E425739}" destId="{FAED6D12-7E56-412C-84BD-6DD20EF91674}" srcOrd="1" destOrd="0" presId="urn:microsoft.com/office/officeart/2005/8/layout/hierarchy1"/>
    <dgm:cxn modelId="{689C241A-3D8A-4BC6-91F6-907F95732EBF}" type="presParOf" srcId="{D09139E4-DCCA-4309-8671-637FFC240785}" destId="{7AB23767-F745-4EFE-B4A9-C4566DACBC74}" srcOrd="4" destOrd="0" presId="urn:microsoft.com/office/officeart/2005/8/layout/hierarchy1"/>
    <dgm:cxn modelId="{ABD820AA-66AD-4B52-8F5A-1570237394BD}" type="presParOf" srcId="{D09139E4-DCCA-4309-8671-637FFC240785}" destId="{07E0D064-3B9C-4208-8013-23B05DAC6E8F}" srcOrd="5" destOrd="0" presId="urn:microsoft.com/office/officeart/2005/8/layout/hierarchy1"/>
    <dgm:cxn modelId="{A30F9835-32B9-4FB3-BFAF-7F5D37B11FA4}" type="presParOf" srcId="{07E0D064-3B9C-4208-8013-23B05DAC6E8F}" destId="{0E446B89-4EFF-4D42-B860-46E8889E9FEE}" srcOrd="0" destOrd="0" presId="urn:microsoft.com/office/officeart/2005/8/layout/hierarchy1"/>
    <dgm:cxn modelId="{EF84770F-CE80-4C05-B2AC-34988902E197}" type="presParOf" srcId="{0E446B89-4EFF-4D42-B860-46E8889E9FEE}" destId="{515F695E-CAD3-41C5-84FA-C769BD36AA3D}" srcOrd="0" destOrd="0" presId="urn:microsoft.com/office/officeart/2005/8/layout/hierarchy1"/>
    <dgm:cxn modelId="{91CBEC75-6205-4DFB-9A77-D1E0E5E8169E}" type="presParOf" srcId="{0E446B89-4EFF-4D42-B860-46E8889E9FEE}" destId="{8EB53071-944F-4534-8916-336B04CDFAF0}" srcOrd="1" destOrd="0" presId="urn:microsoft.com/office/officeart/2005/8/layout/hierarchy1"/>
    <dgm:cxn modelId="{F8BDEAF7-BDD5-496D-92F8-28EFAFF2F715}" type="presParOf" srcId="{07E0D064-3B9C-4208-8013-23B05DAC6E8F}" destId="{14C426DE-7496-440A-91BB-9490DE507975}" srcOrd="1" destOrd="0" presId="urn:microsoft.com/office/officeart/2005/8/layout/hierarchy1"/>
    <dgm:cxn modelId="{A97BC184-155E-44F6-9DA3-3D3834609376}" type="presParOf" srcId="{14C426DE-7496-440A-91BB-9490DE507975}" destId="{47C74AA5-917C-48F2-8A3B-4A167C1DBE29}" srcOrd="0" destOrd="0" presId="urn:microsoft.com/office/officeart/2005/8/layout/hierarchy1"/>
    <dgm:cxn modelId="{60056EAC-C53A-46D3-A2DA-AE69F8F08343}" type="presParOf" srcId="{14C426DE-7496-440A-91BB-9490DE507975}" destId="{64AFBE2A-E611-48FD-823E-86174AE93026}" srcOrd="1" destOrd="0" presId="urn:microsoft.com/office/officeart/2005/8/layout/hierarchy1"/>
    <dgm:cxn modelId="{67DDD984-AEC3-4311-8C2D-23ED8F0A0AC2}" type="presParOf" srcId="{64AFBE2A-E611-48FD-823E-86174AE93026}" destId="{68B787D3-0BC3-4C99-83E6-1CDB23A8185C}" srcOrd="0" destOrd="0" presId="urn:microsoft.com/office/officeart/2005/8/layout/hierarchy1"/>
    <dgm:cxn modelId="{48A90B74-F571-4B1D-9967-3D03D8EDDB55}" type="presParOf" srcId="{68B787D3-0BC3-4C99-83E6-1CDB23A8185C}" destId="{19F24BF9-0F4C-4A0D-AE52-4D0DA8F6DD03}" srcOrd="0" destOrd="0" presId="urn:microsoft.com/office/officeart/2005/8/layout/hierarchy1"/>
    <dgm:cxn modelId="{CA0A1BE3-8FF0-46A0-A427-62AF614FDED4}" type="presParOf" srcId="{68B787D3-0BC3-4C99-83E6-1CDB23A8185C}" destId="{3F1AFF6E-92CA-4717-A960-3C9CC9610B2C}" srcOrd="1" destOrd="0" presId="urn:microsoft.com/office/officeart/2005/8/layout/hierarchy1"/>
    <dgm:cxn modelId="{C822090D-AACC-425D-A122-DB4FFE2F52F6}" type="presParOf" srcId="{64AFBE2A-E611-48FD-823E-86174AE93026}" destId="{76433C23-D664-4A33-B0FE-3B355FA25F5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67C955-278C-4DB4-A258-D5722213F24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B0E2122-731F-4AE3-AD0C-81797FEC6597}">
      <dgm:prSet phldrT="[Текст]"/>
      <dgm:spPr/>
      <dgm:t>
        <a:bodyPr/>
        <a:lstStyle/>
        <a:p>
          <a:r>
            <a:rPr lang="uk-UA" dirty="0" smtClean="0">
              <a:solidFill>
                <a:schemeClr val="tx1">
                  <a:lumMod val="95000"/>
                  <a:lumOff val="5000"/>
                </a:schemeClr>
              </a:solidFill>
            </a:rPr>
            <a:t>звітують</a:t>
          </a:r>
          <a:endParaRPr lang="uk-UA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B35734F-7E33-415B-8958-6C7E41C30F0A}" type="parTrans" cxnId="{A0A47AA3-ECAD-4CF5-81F8-E6B62609F265}">
      <dgm:prSet/>
      <dgm:spPr/>
      <dgm:t>
        <a:bodyPr/>
        <a:lstStyle/>
        <a:p>
          <a:endParaRPr lang="uk-UA"/>
        </a:p>
      </dgm:t>
    </dgm:pt>
    <dgm:pt modelId="{AAD41D8C-CF4F-4620-A2FC-F159E420AD97}" type="sibTrans" cxnId="{A0A47AA3-ECAD-4CF5-81F8-E6B62609F265}">
      <dgm:prSet/>
      <dgm:spPr/>
      <dgm:t>
        <a:bodyPr/>
        <a:lstStyle/>
        <a:p>
          <a:endParaRPr lang="uk-UA"/>
        </a:p>
      </dgm:t>
    </dgm:pt>
    <dgm:pt modelId="{041AC16E-872A-4DD9-8868-2F5130630472}">
      <dgm:prSet phldrT="[Текст]"/>
      <dgm:spPr/>
      <dgm:t>
        <a:bodyPr/>
        <a:lstStyle/>
        <a:p>
          <a:r>
            <a:rPr lang="uk-UA" dirty="0" smtClean="0">
              <a:solidFill>
                <a:schemeClr val="tx1">
                  <a:lumMod val="95000"/>
                  <a:lumOff val="5000"/>
                </a:schemeClr>
              </a:solidFill>
            </a:rPr>
            <a:t>публічно представляють</a:t>
          </a:r>
          <a:endParaRPr lang="uk-UA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15074DC-6B3A-46CE-9A05-6C85FC97FD23}" type="parTrans" cxnId="{D85FFAE2-AA1C-4AF8-86CA-F5672353D5D6}">
      <dgm:prSet/>
      <dgm:spPr/>
      <dgm:t>
        <a:bodyPr/>
        <a:lstStyle/>
        <a:p>
          <a:endParaRPr lang="uk-UA"/>
        </a:p>
      </dgm:t>
    </dgm:pt>
    <dgm:pt modelId="{39D82E24-08C8-41FA-B9DC-A7EB5B0D8117}" type="sibTrans" cxnId="{D85FFAE2-AA1C-4AF8-86CA-F5672353D5D6}">
      <dgm:prSet/>
      <dgm:spPr/>
      <dgm:t>
        <a:bodyPr/>
        <a:lstStyle/>
        <a:p>
          <a:endParaRPr lang="uk-UA"/>
        </a:p>
      </dgm:t>
    </dgm:pt>
    <dgm:pt modelId="{7FF600E6-5B1F-447D-BAB9-6B23BFE5EBCF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оприлюднюють на сайтах</a:t>
          </a:r>
          <a:endParaRPr lang="uk-UA" dirty="0">
            <a:solidFill>
              <a:schemeClr val="tx1"/>
            </a:solidFill>
          </a:endParaRPr>
        </a:p>
      </dgm:t>
    </dgm:pt>
    <dgm:pt modelId="{FA3E9CCC-CD85-4E22-92B4-1837649EFA6B}" type="parTrans" cxnId="{9B37E403-8276-43B3-961A-3CAC3A02FE41}">
      <dgm:prSet/>
      <dgm:spPr/>
      <dgm:t>
        <a:bodyPr/>
        <a:lstStyle/>
        <a:p>
          <a:endParaRPr lang="uk-UA"/>
        </a:p>
      </dgm:t>
    </dgm:pt>
    <dgm:pt modelId="{A5853644-5ED2-4EAC-A184-8EAA70202F08}" type="sibTrans" cxnId="{9B37E403-8276-43B3-961A-3CAC3A02FE41}">
      <dgm:prSet/>
      <dgm:spPr/>
      <dgm:t>
        <a:bodyPr/>
        <a:lstStyle/>
        <a:p>
          <a:endParaRPr lang="uk-UA"/>
        </a:p>
      </dgm:t>
    </dgm:pt>
    <dgm:pt modelId="{EB43BBE5-154E-452D-8B4D-6384B1A6AB72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2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інформацію про  цілі державної політики, формування та/або реалізацію якої здійснює ГРК, та показники їх досягнення</a:t>
          </a:r>
          <a:endParaRPr lang="uk-UA" sz="12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BAD465E-D226-47E3-A9F5-6D48FEC31539}" type="parTrans" cxnId="{1520B7F6-4B98-4C18-AC92-2D12A6509064}">
      <dgm:prSet/>
      <dgm:spPr/>
      <dgm:t>
        <a:bodyPr/>
        <a:lstStyle/>
        <a:p>
          <a:endParaRPr lang="uk-UA"/>
        </a:p>
      </dgm:t>
    </dgm:pt>
    <dgm:pt modelId="{C82D198B-2AA5-4A10-A31C-3F6FA64C519E}" type="sibTrans" cxnId="{1520B7F6-4B98-4C18-AC92-2D12A6509064}">
      <dgm:prSet/>
      <dgm:spPr/>
      <dgm:t>
        <a:bodyPr/>
        <a:lstStyle/>
        <a:p>
          <a:endParaRPr lang="uk-UA"/>
        </a:p>
      </dgm:t>
    </dgm:pt>
    <dgm:pt modelId="{00E04471-6D02-4408-A796-06461DA526CE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600" b="1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у </a:t>
          </a:r>
          <a:r>
            <a:rPr lang="uk-UA" sz="1600" b="1" i="1" noProof="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Верховній Раді України </a:t>
          </a:r>
          <a:r>
            <a:rPr lang="uk-UA" sz="1600" b="1" i="0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про цілі державної політики, формування та/або реалізацію якої здійснює ГРК, та показники їх досягнення</a:t>
          </a:r>
        </a:p>
        <a:p>
          <a:r>
            <a:rPr lang="uk-UA" sz="1600" b="1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(звітні та планові)</a:t>
          </a:r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endParaRPr lang="uk-UA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B46B4D5-9391-418A-AE96-DE4A48F34868}" type="parTrans" cxnId="{379FA146-A51D-43D8-8EF4-A8F6D8400F08}">
      <dgm:prSet/>
      <dgm:spPr/>
      <dgm:t>
        <a:bodyPr/>
        <a:lstStyle/>
        <a:p>
          <a:endParaRPr lang="uk-UA"/>
        </a:p>
      </dgm:t>
    </dgm:pt>
    <dgm:pt modelId="{09D9057D-7973-40A1-AD95-BBB1D756E5B9}" type="sibTrans" cxnId="{379FA146-A51D-43D8-8EF4-A8F6D8400F08}">
      <dgm:prSet/>
      <dgm:spPr/>
      <dgm:t>
        <a:bodyPr/>
        <a:lstStyle/>
        <a:p>
          <a:endParaRPr lang="uk-UA"/>
        </a:p>
      </dgm:t>
    </dgm:pt>
    <dgm:pt modelId="{40304439-2799-43B5-902F-1FBD1BDFF1F0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виконання </a:t>
          </a:r>
          <a:r>
            <a:rPr lang="uk-UA" sz="1400" b="1" i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бюджетних програм</a:t>
          </a:r>
          <a:r>
            <a:rPr lang="uk-UA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rPr>
            <a:t> </a:t>
          </a:r>
          <a:r>
            <a:rPr lang="uk-UA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за звітний рік</a:t>
          </a:r>
          <a:endParaRPr lang="uk-UA" sz="1400" b="1" dirty="0" smtClean="0">
            <a:solidFill>
              <a:schemeClr val="tx1">
                <a:lumMod val="95000"/>
                <a:lumOff val="5000"/>
              </a:schemeClr>
            </a:solidFill>
            <a:latin typeface="+mn-lt"/>
          </a:endParaRPr>
        </a:p>
      </dgm:t>
    </dgm:pt>
    <dgm:pt modelId="{E06A8514-A579-4347-B1D0-48449EA1DC67}" type="parTrans" cxnId="{D30EB742-2206-42F0-AF71-B9EFE43C4969}">
      <dgm:prSet/>
      <dgm:spPr/>
      <dgm:t>
        <a:bodyPr/>
        <a:lstStyle/>
        <a:p>
          <a:endParaRPr lang="uk-UA"/>
        </a:p>
      </dgm:t>
    </dgm:pt>
    <dgm:pt modelId="{B91BDFCC-4778-46ED-9B20-8C92FE80B52E}" type="sibTrans" cxnId="{D30EB742-2206-42F0-AF71-B9EFE43C4969}">
      <dgm:prSet/>
      <dgm:spPr/>
      <dgm:t>
        <a:bodyPr/>
        <a:lstStyle/>
        <a:p>
          <a:endParaRPr lang="uk-UA"/>
        </a:p>
      </dgm:t>
    </dgm:pt>
    <dgm:pt modelId="{1B83EECB-ECF7-4422-BFD5-50E5AAB6D779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результати </a:t>
          </a:r>
          <a:r>
            <a:rPr lang="uk-UA" sz="1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оцінки ефективності</a:t>
          </a:r>
          <a:r>
            <a:rPr lang="uk-UA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 бюджетних програм</a:t>
          </a:r>
          <a:endParaRPr lang="uk-UA" sz="1200" b="1" dirty="0">
            <a:solidFill>
              <a:schemeClr val="tx1">
                <a:lumMod val="95000"/>
                <a:lumOff val="5000"/>
              </a:schemeClr>
            </a:solidFill>
            <a:latin typeface="+mn-lt"/>
          </a:endParaRPr>
        </a:p>
      </dgm:t>
    </dgm:pt>
    <dgm:pt modelId="{DB58A975-D53A-4C8D-9FAA-22D9B6F12723}" type="parTrans" cxnId="{E9B2D92A-313E-4E06-8D21-EB9A98BF4067}">
      <dgm:prSet/>
      <dgm:spPr/>
      <dgm:t>
        <a:bodyPr/>
        <a:lstStyle/>
        <a:p>
          <a:endParaRPr lang="uk-UA"/>
        </a:p>
      </dgm:t>
    </dgm:pt>
    <dgm:pt modelId="{A166ADC5-0DD8-4DF2-A795-55826D51730B}" type="sibTrans" cxnId="{E9B2D92A-313E-4E06-8D21-EB9A98BF4067}">
      <dgm:prSet/>
      <dgm:spPr/>
      <dgm:t>
        <a:bodyPr/>
        <a:lstStyle/>
        <a:p>
          <a:endParaRPr lang="uk-UA"/>
        </a:p>
      </dgm:t>
    </dgm:pt>
    <dgm:pt modelId="{7AA6EF28-D112-4F2E-B9FC-8805B877B275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200" b="1" i="1" dirty="0" smtClean="0">
              <a:solidFill>
                <a:schemeClr val="tx1"/>
              </a:solidFill>
              <a:effectLst/>
            </a:rPr>
            <a:t>Паспорти</a:t>
          </a:r>
          <a:r>
            <a:rPr lang="uk-UA" sz="1200" b="1" dirty="0" smtClean="0">
              <a:solidFill>
                <a:schemeClr val="tx1"/>
              </a:solidFill>
              <a:effectLst/>
            </a:rPr>
            <a:t> </a:t>
          </a:r>
          <a:r>
            <a:rPr lang="uk-UA" sz="1200" b="1" dirty="0" smtClean="0">
              <a:solidFill>
                <a:schemeClr val="tx1"/>
              </a:solidFill>
            </a:rPr>
            <a:t>бюджетних програм та </a:t>
          </a:r>
          <a:r>
            <a:rPr lang="uk-UA" sz="1200" b="1" i="1" dirty="0" smtClean="0">
              <a:solidFill>
                <a:schemeClr val="tx1"/>
              </a:solidFill>
              <a:effectLst/>
            </a:rPr>
            <a:t>звіти</a:t>
          </a:r>
          <a:r>
            <a:rPr lang="uk-UA" sz="1200" b="1" dirty="0" smtClean="0">
              <a:solidFill>
                <a:schemeClr val="tx1"/>
              </a:solidFill>
              <a:effectLst/>
            </a:rPr>
            <a:t> </a:t>
          </a:r>
          <a:r>
            <a:rPr lang="uk-UA" sz="1200" b="1" dirty="0" smtClean="0">
              <a:solidFill>
                <a:schemeClr val="tx1"/>
              </a:solidFill>
            </a:rPr>
            <a:t>про їх виконання</a:t>
          </a:r>
          <a:endParaRPr lang="uk-UA" sz="1200" b="1" dirty="0">
            <a:solidFill>
              <a:schemeClr val="tx1"/>
            </a:solidFill>
          </a:endParaRPr>
        </a:p>
      </dgm:t>
    </dgm:pt>
    <dgm:pt modelId="{FC49257C-67EE-4F10-9CDE-C2792DDCA878}" type="parTrans" cxnId="{DE74A926-7398-4326-9DD2-80A5ED7AA661}">
      <dgm:prSet/>
      <dgm:spPr/>
      <dgm:t>
        <a:bodyPr/>
        <a:lstStyle/>
        <a:p>
          <a:endParaRPr lang="uk-UA"/>
        </a:p>
      </dgm:t>
    </dgm:pt>
    <dgm:pt modelId="{3FD1B2B9-4F49-4948-9EE3-7BC01879AD62}" type="sibTrans" cxnId="{DE74A926-7398-4326-9DD2-80A5ED7AA661}">
      <dgm:prSet/>
      <dgm:spPr/>
      <dgm:t>
        <a:bodyPr/>
        <a:lstStyle/>
        <a:p>
          <a:endParaRPr lang="uk-UA"/>
        </a:p>
      </dgm:t>
    </dgm:pt>
    <dgm:pt modelId="{08A87F7C-D85B-4804-AE70-D8672A7C2ED2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uk-UA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досягнення </a:t>
          </a:r>
          <a:r>
            <a:rPr lang="uk-UA" sz="14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цілей державної політики, формування та/або реалізацію якої здійснює ГРК</a:t>
          </a:r>
          <a:r>
            <a:rPr lang="uk-UA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, за звітний рік</a:t>
          </a:r>
          <a:endParaRPr lang="uk-UA" sz="1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A85FDD4-8673-49D8-B342-DC679C399C98}" type="parTrans" cxnId="{DC1B90D4-74C8-4511-82D8-2AB4C1C49B84}">
      <dgm:prSet/>
      <dgm:spPr/>
      <dgm:t>
        <a:bodyPr/>
        <a:lstStyle/>
        <a:p>
          <a:endParaRPr lang="uk-UA"/>
        </a:p>
      </dgm:t>
    </dgm:pt>
    <dgm:pt modelId="{AE445052-9840-4A9A-BD9F-78DF57661155}" type="sibTrans" cxnId="{DC1B90D4-74C8-4511-82D8-2AB4C1C49B84}">
      <dgm:prSet/>
      <dgm:spPr/>
      <dgm:t>
        <a:bodyPr/>
        <a:lstStyle/>
        <a:p>
          <a:endParaRPr lang="uk-UA"/>
        </a:p>
      </dgm:t>
    </dgm:pt>
    <dgm:pt modelId="{B306EC6C-00B1-4F76-8732-5A902F9F7660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200" b="1" dirty="0" smtClean="0">
              <a:solidFill>
                <a:schemeClr val="tx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звіти про хід реалізації </a:t>
          </a:r>
          <a:r>
            <a:rPr lang="uk-UA" sz="1200" b="1" i="1" dirty="0" smtClean="0">
              <a:solidFill>
                <a:schemeClr val="tx1"/>
              </a:solidFill>
              <a:effectLst/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інвестиційних проектів</a:t>
          </a:r>
        </a:p>
      </dgm:t>
    </dgm:pt>
    <dgm:pt modelId="{3408E4A2-5EC9-4F9D-BBFA-BED2ECC15034}" type="parTrans" cxnId="{78FA4E02-1934-4180-A7D5-FA31FABA59B3}">
      <dgm:prSet/>
      <dgm:spPr/>
      <dgm:t>
        <a:bodyPr/>
        <a:lstStyle/>
        <a:p>
          <a:endParaRPr lang="uk-UA"/>
        </a:p>
      </dgm:t>
    </dgm:pt>
    <dgm:pt modelId="{821B8989-6552-48C9-AEC3-A17528E403B4}" type="sibTrans" cxnId="{78FA4E02-1934-4180-A7D5-FA31FABA59B3}">
      <dgm:prSet/>
      <dgm:spPr/>
      <dgm:t>
        <a:bodyPr/>
        <a:lstStyle/>
        <a:p>
          <a:endParaRPr lang="uk-UA"/>
        </a:p>
      </dgm:t>
    </dgm:pt>
    <dgm:pt modelId="{2C73787E-44CC-4794-95FC-0E64F532FA14}" type="pres">
      <dgm:prSet presAssocID="{CB67C955-278C-4DB4-A258-D5722213F24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9F816B7-7E47-4609-A9A9-EF9928F09A48}" type="pres">
      <dgm:prSet presAssocID="{1B0E2122-731F-4AE3-AD0C-81797FEC6597}" presName="compNode" presStyleCnt="0"/>
      <dgm:spPr/>
    </dgm:pt>
    <dgm:pt modelId="{61C4223B-3686-4916-9EFB-EF3D8730BDF0}" type="pres">
      <dgm:prSet presAssocID="{1B0E2122-731F-4AE3-AD0C-81797FEC6597}" presName="aNode" presStyleLbl="bgShp" presStyleIdx="0" presStyleCnt="3"/>
      <dgm:spPr/>
      <dgm:t>
        <a:bodyPr/>
        <a:lstStyle/>
        <a:p>
          <a:endParaRPr lang="uk-UA"/>
        </a:p>
      </dgm:t>
    </dgm:pt>
    <dgm:pt modelId="{EB6CD8D9-0571-4669-A828-B1CF1B03EF33}" type="pres">
      <dgm:prSet presAssocID="{1B0E2122-731F-4AE3-AD0C-81797FEC6597}" presName="textNode" presStyleLbl="bgShp" presStyleIdx="0" presStyleCnt="3"/>
      <dgm:spPr/>
      <dgm:t>
        <a:bodyPr/>
        <a:lstStyle/>
        <a:p>
          <a:endParaRPr lang="uk-UA"/>
        </a:p>
      </dgm:t>
    </dgm:pt>
    <dgm:pt modelId="{A36C7FDF-C04C-468D-9F2A-80F097982011}" type="pres">
      <dgm:prSet presAssocID="{1B0E2122-731F-4AE3-AD0C-81797FEC6597}" presName="compChildNode" presStyleCnt="0"/>
      <dgm:spPr/>
    </dgm:pt>
    <dgm:pt modelId="{8585CAC8-E1E2-4635-8C1C-E8DBADEE9B64}" type="pres">
      <dgm:prSet presAssocID="{1B0E2122-731F-4AE3-AD0C-81797FEC6597}" presName="theInnerList" presStyleCnt="0"/>
      <dgm:spPr/>
    </dgm:pt>
    <dgm:pt modelId="{F7E8841F-FF75-4F59-88B6-BFA1A83B2B01}" type="pres">
      <dgm:prSet presAssocID="{00E04471-6D02-4408-A796-06461DA526CE}" presName="childNode" presStyleLbl="node1" presStyleIdx="0" presStyleCnt="7" custScaleY="119070" custLinFactNeighborX="-275" custLinFactNeighborY="-19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9D3A2EB-271F-49C6-BEC0-F70B6635BF59}" type="pres">
      <dgm:prSet presAssocID="{1B0E2122-731F-4AE3-AD0C-81797FEC6597}" presName="aSpace" presStyleCnt="0"/>
      <dgm:spPr/>
    </dgm:pt>
    <dgm:pt modelId="{5B7C0C98-F4E0-479B-AA77-664813D66397}" type="pres">
      <dgm:prSet presAssocID="{041AC16E-872A-4DD9-8868-2F5130630472}" presName="compNode" presStyleCnt="0"/>
      <dgm:spPr/>
    </dgm:pt>
    <dgm:pt modelId="{57CA801A-BE06-412C-B462-007BF8E43204}" type="pres">
      <dgm:prSet presAssocID="{041AC16E-872A-4DD9-8868-2F5130630472}" presName="aNode" presStyleLbl="bgShp" presStyleIdx="1" presStyleCnt="3"/>
      <dgm:spPr/>
      <dgm:t>
        <a:bodyPr/>
        <a:lstStyle/>
        <a:p>
          <a:endParaRPr lang="uk-UA"/>
        </a:p>
      </dgm:t>
    </dgm:pt>
    <dgm:pt modelId="{C6807485-BF46-491A-881E-D6F0C45A37DD}" type="pres">
      <dgm:prSet presAssocID="{041AC16E-872A-4DD9-8868-2F5130630472}" presName="textNode" presStyleLbl="bgShp" presStyleIdx="1" presStyleCnt="3"/>
      <dgm:spPr/>
      <dgm:t>
        <a:bodyPr/>
        <a:lstStyle/>
        <a:p>
          <a:endParaRPr lang="uk-UA"/>
        </a:p>
      </dgm:t>
    </dgm:pt>
    <dgm:pt modelId="{B82C2F9E-0D55-4F25-8591-00B175F13C95}" type="pres">
      <dgm:prSet presAssocID="{041AC16E-872A-4DD9-8868-2F5130630472}" presName="compChildNode" presStyleCnt="0"/>
      <dgm:spPr/>
    </dgm:pt>
    <dgm:pt modelId="{C5A4570A-1847-4021-92BA-BB0DEF603B2F}" type="pres">
      <dgm:prSet presAssocID="{041AC16E-872A-4DD9-8868-2F5130630472}" presName="theInnerList" presStyleCnt="0"/>
      <dgm:spPr/>
    </dgm:pt>
    <dgm:pt modelId="{A8CFB2F4-23F9-4C16-B5D1-069E77BF5F16}" type="pres">
      <dgm:prSet presAssocID="{40304439-2799-43B5-902F-1FBD1BDFF1F0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4F10C7D-C7B7-4192-BE2F-D026088BDD01}" type="pres">
      <dgm:prSet presAssocID="{40304439-2799-43B5-902F-1FBD1BDFF1F0}" presName="aSpace2" presStyleCnt="0"/>
      <dgm:spPr/>
    </dgm:pt>
    <dgm:pt modelId="{1DC6D6F9-742B-42B3-AA53-6432F1D90248}" type="pres">
      <dgm:prSet presAssocID="{08A87F7C-D85B-4804-AE70-D8672A7C2ED2}" presName="childNode" presStyleLbl="node1" presStyleIdx="2" presStyleCnt="7" custLinFactNeighborY="316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2FF44CC-EF75-4661-90B5-A8D05E198BED}" type="pres">
      <dgm:prSet presAssocID="{041AC16E-872A-4DD9-8868-2F5130630472}" presName="aSpace" presStyleCnt="0"/>
      <dgm:spPr/>
    </dgm:pt>
    <dgm:pt modelId="{365BB076-40B6-45E1-8673-914936ED162D}" type="pres">
      <dgm:prSet presAssocID="{7FF600E6-5B1F-447D-BAB9-6B23BFE5EBCF}" presName="compNode" presStyleCnt="0"/>
      <dgm:spPr/>
    </dgm:pt>
    <dgm:pt modelId="{AF80DB03-775C-4AFF-A2AE-AB31C64A8E36}" type="pres">
      <dgm:prSet presAssocID="{7FF600E6-5B1F-447D-BAB9-6B23BFE5EBCF}" presName="aNode" presStyleLbl="bgShp" presStyleIdx="2" presStyleCnt="3"/>
      <dgm:spPr/>
      <dgm:t>
        <a:bodyPr/>
        <a:lstStyle/>
        <a:p>
          <a:endParaRPr lang="uk-UA"/>
        </a:p>
      </dgm:t>
    </dgm:pt>
    <dgm:pt modelId="{F3CB5F8D-D8B9-4987-9402-478977ED21D4}" type="pres">
      <dgm:prSet presAssocID="{7FF600E6-5B1F-447D-BAB9-6B23BFE5EBCF}" presName="textNode" presStyleLbl="bgShp" presStyleIdx="2" presStyleCnt="3"/>
      <dgm:spPr/>
      <dgm:t>
        <a:bodyPr/>
        <a:lstStyle/>
        <a:p>
          <a:endParaRPr lang="uk-UA"/>
        </a:p>
      </dgm:t>
    </dgm:pt>
    <dgm:pt modelId="{4ECE9ED5-BAFD-413E-985B-8D485261DFCD}" type="pres">
      <dgm:prSet presAssocID="{7FF600E6-5B1F-447D-BAB9-6B23BFE5EBCF}" presName="compChildNode" presStyleCnt="0"/>
      <dgm:spPr/>
    </dgm:pt>
    <dgm:pt modelId="{FADF0CB7-BFCD-4012-8C6F-67C7FDD88D3B}" type="pres">
      <dgm:prSet presAssocID="{7FF600E6-5B1F-447D-BAB9-6B23BFE5EBCF}" presName="theInnerList" presStyleCnt="0"/>
      <dgm:spPr/>
    </dgm:pt>
    <dgm:pt modelId="{E8F5BFCB-D36B-4088-8573-B5D85B66759C}" type="pres">
      <dgm:prSet presAssocID="{EB43BBE5-154E-452D-8B4D-6384B1A6AB72}" presName="childNode" presStyleLbl="node1" presStyleIdx="3" presStyleCnt="7" custScaleY="2028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70EAAB9-0A36-465F-BF92-61C1399F6435}" type="pres">
      <dgm:prSet presAssocID="{EB43BBE5-154E-452D-8B4D-6384B1A6AB72}" presName="aSpace2" presStyleCnt="0"/>
      <dgm:spPr/>
    </dgm:pt>
    <dgm:pt modelId="{B21C5A5F-131F-45E2-805F-FF6A366310C1}" type="pres">
      <dgm:prSet presAssocID="{7AA6EF28-D112-4F2E-B9FC-8805B877B275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7450A14-A08A-4D7D-8EDC-ADA76CB9FE29}" type="pres">
      <dgm:prSet presAssocID="{7AA6EF28-D112-4F2E-B9FC-8805B877B275}" presName="aSpace2" presStyleCnt="0"/>
      <dgm:spPr/>
    </dgm:pt>
    <dgm:pt modelId="{B330967F-BBD7-4B5F-AF17-3B2B4D457FD6}" type="pres">
      <dgm:prSet presAssocID="{B306EC6C-00B1-4F76-8732-5A902F9F7660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C67CDAB-BCEF-4885-8DE1-1A58C3B14264}" type="pres">
      <dgm:prSet presAssocID="{B306EC6C-00B1-4F76-8732-5A902F9F7660}" presName="aSpace2" presStyleCnt="0"/>
      <dgm:spPr/>
    </dgm:pt>
    <dgm:pt modelId="{3B771D45-8961-465F-AD9C-F58B635BDB38}" type="pres">
      <dgm:prSet presAssocID="{1B83EECB-ECF7-4422-BFD5-50E5AAB6D779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D4CFDA1-B2C5-4EBE-83EF-F49F9B794A12}" type="presOf" srcId="{08A87F7C-D85B-4804-AE70-D8672A7C2ED2}" destId="{1DC6D6F9-742B-42B3-AA53-6432F1D90248}" srcOrd="0" destOrd="0" presId="urn:microsoft.com/office/officeart/2005/8/layout/lProcess2"/>
    <dgm:cxn modelId="{E309B18E-64A8-41D9-83C2-BCBE5B68D03F}" type="presOf" srcId="{7FF600E6-5B1F-447D-BAB9-6B23BFE5EBCF}" destId="{F3CB5F8D-D8B9-4987-9402-478977ED21D4}" srcOrd="1" destOrd="0" presId="urn:microsoft.com/office/officeart/2005/8/layout/lProcess2"/>
    <dgm:cxn modelId="{89ABB2B9-A09B-47A6-A086-FDB7E4807571}" type="presOf" srcId="{1B0E2122-731F-4AE3-AD0C-81797FEC6597}" destId="{61C4223B-3686-4916-9EFB-EF3D8730BDF0}" srcOrd="0" destOrd="0" presId="urn:microsoft.com/office/officeart/2005/8/layout/lProcess2"/>
    <dgm:cxn modelId="{C6E1EF39-BBFC-466F-A52C-A179E0D19CD1}" type="presOf" srcId="{EB43BBE5-154E-452D-8B4D-6384B1A6AB72}" destId="{E8F5BFCB-D36B-4088-8573-B5D85B66759C}" srcOrd="0" destOrd="0" presId="urn:microsoft.com/office/officeart/2005/8/layout/lProcess2"/>
    <dgm:cxn modelId="{C6DA83DC-17FB-4649-817D-2F55883109A9}" type="presOf" srcId="{041AC16E-872A-4DD9-8868-2F5130630472}" destId="{57CA801A-BE06-412C-B462-007BF8E43204}" srcOrd="0" destOrd="0" presId="urn:microsoft.com/office/officeart/2005/8/layout/lProcess2"/>
    <dgm:cxn modelId="{379FA146-A51D-43D8-8EF4-A8F6D8400F08}" srcId="{1B0E2122-731F-4AE3-AD0C-81797FEC6597}" destId="{00E04471-6D02-4408-A796-06461DA526CE}" srcOrd="0" destOrd="0" parTransId="{AB46B4D5-9391-418A-AE96-DE4A48F34868}" sibTransId="{09D9057D-7973-40A1-AD95-BBB1D756E5B9}"/>
    <dgm:cxn modelId="{D30EB742-2206-42F0-AF71-B9EFE43C4969}" srcId="{041AC16E-872A-4DD9-8868-2F5130630472}" destId="{40304439-2799-43B5-902F-1FBD1BDFF1F0}" srcOrd="0" destOrd="0" parTransId="{E06A8514-A579-4347-B1D0-48449EA1DC67}" sibTransId="{B91BDFCC-4778-46ED-9B20-8C92FE80B52E}"/>
    <dgm:cxn modelId="{A0A47AA3-ECAD-4CF5-81F8-E6B62609F265}" srcId="{CB67C955-278C-4DB4-A258-D5722213F24D}" destId="{1B0E2122-731F-4AE3-AD0C-81797FEC6597}" srcOrd="0" destOrd="0" parTransId="{1B35734F-7E33-415B-8958-6C7E41C30F0A}" sibTransId="{AAD41D8C-CF4F-4620-A2FC-F159E420AD97}"/>
    <dgm:cxn modelId="{8FDBFEEC-62BF-4BF7-B45B-5AE28E895851}" type="presOf" srcId="{00E04471-6D02-4408-A796-06461DA526CE}" destId="{F7E8841F-FF75-4F59-88B6-BFA1A83B2B01}" srcOrd="0" destOrd="0" presId="urn:microsoft.com/office/officeart/2005/8/layout/lProcess2"/>
    <dgm:cxn modelId="{3BC5AA47-030D-47EF-BF85-DECA1FBE6CDD}" type="presOf" srcId="{7AA6EF28-D112-4F2E-B9FC-8805B877B275}" destId="{B21C5A5F-131F-45E2-805F-FF6A366310C1}" srcOrd="0" destOrd="0" presId="urn:microsoft.com/office/officeart/2005/8/layout/lProcess2"/>
    <dgm:cxn modelId="{ECBF37B9-8C13-4790-9FB8-1866413CE5A4}" type="presOf" srcId="{7FF600E6-5B1F-447D-BAB9-6B23BFE5EBCF}" destId="{AF80DB03-775C-4AFF-A2AE-AB31C64A8E36}" srcOrd="0" destOrd="0" presId="urn:microsoft.com/office/officeart/2005/8/layout/lProcess2"/>
    <dgm:cxn modelId="{1520B7F6-4B98-4C18-AC92-2D12A6509064}" srcId="{7FF600E6-5B1F-447D-BAB9-6B23BFE5EBCF}" destId="{EB43BBE5-154E-452D-8B4D-6384B1A6AB72}" srcOrd="0" destOrd="0" parTransId="{CBAD465E-D226-47E3-A9F5-6D48FEC31539}" sibTransId="{C82D198B-2AA5-4A10-A31C-3F6FA64C519E}"/>
    <dgm:cxn modelId="{8B50FED1-F1CB-4383-B886-EA7D6D904C6C}" type="presOf" srcId="{1B83EECB-ECF7-4422-BFD5-50E5AAB6D779}" destId="{3B771D45-8961-465F-AD9C-F58B635BDB38}" srcOrd="0" destOrd="0" presId="urn:microsoft.com/office/officeart/2005/8/layout/lProcess2"/>
    <dgm:cxn modelId="{55378D76-F692-41EE-8A7C-010EB0834CFE}" type="presOf" srcId="{B306EC6C-00B1-4F76-8732-5A902F9F7660}" destId="{B330967F-BBD7-4B5F-AF17-3B2B4D457FD6}" srcOrd="0" destOrd="0" presId="urn:microsoft.com/office/officeart/2005/8/layout/lProcess2"/>
    <dgm:cxn modelId="{DC1B90D4-74C8-4511-82D8-2AB4C1C49B84}" srcId="{041AC16E-872A-4DD9-8868-2F5130630472}" destId="{08A87F7C-D85B-4804-AE70-D8672A7C2ED2}" srcOrd="1" destOrd="0" parTransId="{3A85FDD4-8673-49D8-B342-DC679C399C98}" sibTransId="{AE445052-9840-4A9A-BD9F-78DF57661155}"/>
    <dgm:cxn modelId="{9B37E403-8276-43B3-961A-3CAC3A02FE41}" srcId="{CB67C955-278C-4DB4-A258-D5722213F24D}" destId="{7FF600E6-5B1F-447D-BAB9-6B23BFE5EBCF}" srcOrd="2" destOrd="0" parTransId="{FA3E9CCC-CD85-4E22-92B4-1837649EFA6B}" sibTransId="{A5853644-5ED2-4EAC-A184-8EAA70202F08}"/>
    <dgm:cxn modelId="{83DA37CD-85C9-454C-A836-5BA98632CDC4}" type="presOf" srcId="{041AC16E-872A-4DD9-8868-2F5130630472}" destId="{C6807485-BF46-491A-881E-D6F0C45A37DD}" srcOrd="1" destOrd="0" presId="urn:microsoft.com/office/officeart/2005/8/layout/lProcess2"/>
    <dgm:cxn modelId="{BA4D8BC3-1509-40B9-8BE4-D59082B69331}" type="presOf" srcId="{1B0E2122-731F-4AE3-AD0C-81797FEC6597}" destId="{EB6CD8D9-0571-4669-A828-B1CF1B03EF33}" srcOrd="1" destOrd="0" presId="urn:microsoft.com/office/officeart/2005/8/layout/lProcess2"/>
    <dgm:cxn modelId="{49CE4806-E51A-48B8-A4E5-12B84BFA2CE1}" type="presOf" srcId="{40304439-2799-43B5-902F-1FBD1BDFF1F0}" destId="{A8CFB2F4-23F9-4C16-B5D1-069E77BF5F16}" srcOrd="0" destOrd="0" presId="urn:microsoft.com/office/officeart/2005/8/layout/lProcess2"/>
    <dgm:cxn modelId="{E9B2D92A-313E-4E06-8D21-EB9A98BF4067}" srcId="{7FF600E6-5B1F-447D-BAB9-6B23BFE5EBCF}" destId="{1B83EECB-ECF7-4422-BFD5-50E5AAB6D779}" srcOrd="3" destOrd="0" parTransId="{DB58A975-D53A-4C8D-9FAA-22D9B6F12723}" sibTransId="{A166ADC5-0DD8-4DF2-A795-55826D51730B}"/>
    <dgm:cxn modelId="{D85FFAE2-AA1C-4AF8-86CA-F5672353D5D6}" srcId="{CB67C955-278C-4DB4-A258-D5722213F24D}" destId="{041AC16E-872A-4DD9-8868-2F5130630472}" srcOrd="1" destOrd="0" parTransId="{E15074DC-6B3A-46CE-9A05-6C85FC97FD23}" sibTransId="{39D82E24-08C8-41FA-B9DC-A7EB5B0D8117}"/>
    <dgm:cxn modelId="{DE74A926-7398-4326-9DD2-80A5ED7AA661}" srcId="{7FF600E6-5B1F-447D-BAB9-6B23BFE5EBCF}" destId="{7AA6EF28-D112-4F2E-B9FC-8805B877B275}" srcOrd="1" destOrd="0" parTransId="{FC49257C-67EE-4F10-9CDE-C2792DDCA878}" sibTransId="{3FD1B2B9-4F49-4948-9EE3-7BC01879AD62}"/>
    <dgm:cxn modelId="{78FA4E02-1934-4180-A7D5-FA31FABA59B3}" srcId="{7FF600E6-5B1F-447D-BAB9-6B23BFE5EBCF}" destId="{B306EC6C-00B1-4F76-8732-5A902F9F7660}" srcOrd="2" destOrd="0" parTransId="{3408E4A2-5EC9-4F9D-BBFA-BED2ECC15034}" sibTransId="{821B8989-6552-48C9-AEC3-A17528E403B4}"/>
    <dgm:cxn modelId="{1CD163A2-0A04-4BC7-B4DD-563C4E909FE0}" type="presOf" srcId="{CB67C955-278C-4DB4-A258-D5722213F24D}" destId="{2C73787E-44CC-4794-95FC-0E64F532FA14}" srcOrd="0" destOrd="0" presId="urn:microsoft.com/office/officeart/2005/8/layout/lProcess2"/>
    <dgm:cxn modelId="{D53D306E-3675-459D-8AE2-8B6F307D6E40}" type="presParOf" srcId="{2C73787E-44CC-4794-95FC-0E64F532FA14}" destId="{F9F816B7-7E47-4609-A9A9-EF9928F09A48}" srcOrd="0" destOrd="0" presId="urn:microsoft.com/office/officeart/2005/8/layout/lProcess2"/>
    <dgm:cxn modelId="{29827F83-6859-459E-BF21-CB90375B076B}" type="presParOf" srcId="{F9F816B7-7E47-4609-A9A9-EF9928F09A48}" destId="{61C4223B-3686-4916-9EFB-EF3D8730BDF0}" srcOrd="0" destOrd="0" presId="urn:microsoft.com/office/officeart/2005/8/layout/lProcess2"/>
    <dgm:cxn modelId="{55A95AD1-62A8-4D84-B17C-0B4A94D0883F}" type="presParOf" srcId="{F9F816B7-7E47-4609-A9A9-EF9928F09A48}" destId="{EB6CD8D9-0571-4669-A828-B1CF1B03EF33}" srcOrd="1" destOrd="0" presId="urn:microsoft.com/office/officeart/2005/8/layout/lProcess2"/>
    <dgm:cxn modelId="{ECE19E47-A923-4E90-83C5-9104913FAC9B}" type="presParOf" srcId="{F9F816B7-7E47-4609-A9A9-EF9928F09A48}" destId="{A36C7FDF-C04C-468D-9F2A-80F097982011}" srcOrd="2" destOrd="0" presId="urn:microsoft.com/office/officeart/2005/8/layout/lProcess2"/>
    <dgm:cxn modelId="{CC7B8C5D-DEAB-41F5-892B-96E2100D366E}" type="presParOf" srcId="{A36C7FDF-C04C-468D-9F2A-80F097982011}" destId="{8585CAC8-E1E2-4635-8C1C-E8DBADEE9B64}" srcOrd="0" destOrd="0" presId="urn:microsoft.com/office/officeart/2005/8/layout/lProcess2"/>
    <dgm:cxn modelId="{9E97F4E5-AC15-4DFF-800B-434E2F065772}" type="presParOf" srcId="{8585CAC8-E1E2-4635-8C1C-E8DBADEE9B64}" destId="{F7E8841F-FF75-4F59-88B6-BFA1A83B2B01}" srcOrd="0" destOrd="0" presId="urn:microsoft.com/office/officeart/2005/8/layout/lProcess2"/>
    <dgm:cxn modelId="{20D8A16F-752B-444F-BB38-93BCD34CB82C}" type="presParOf" srcId="{2C73787E-44CC-4794-95FC-0E64F532FA14}" destId="{69D3A2EB-271F-49C6-BEC0-F70B6635BF59}" srcOrd="1" destOrd="0" presId="urn:microsoft.com/office/officeart/2005/8/layout/lProcess2"/>
    <dgm:cxn modelId="{3D679877-4D87-4F70-87BF-B994A85BC98B}" type="presParOf" srcId="{2C73787E-44CC-4794-95FC-0E64F532FA14}" destId="{5B7C0C98-F4E0-479B-AA77-664813D66397}" srcOrd="2" destOrd="0" presId="urn:microsoft.com/office/officeart/2005/8/layout/lProcess2"/>
    <dgm:cxn modelId="{97D7816A-D954-4F4D-BACF-EB6F833B4924}" type="presParOf" srcId="{5B7C0C98-F4E0-479B-AA77-664813D66397}" destId="{57CA801A-BE06-412C-B462-007BF8E43204}" srcOrd="0" destOrd="0" presId="urn:microsoft.com/office/officeart/2005/8/layout/lProcess2"/>
    <dgm:cxn modelId="{352571AE-DD45-4434-ABF9-01B686475F01}" type="presParOf" srcId="{5B7C0C98-F4E0-479B-AA77-664813D66397}" destId="{C6807485-BF46-491A-881E-D6F0C45A37DD}" srcOrd="1" destOrd="0" presId="urn:microsoft.com/office/officeart/2005/8/layout/lProcess2"/>
    <dgm:cxn modelId="{3169883F-C407-4B7C-92FD-57F18E0EB94C}" type="presParOf" srcId="{5B7C0C98-F4E0-479B-AA77-664813D66397}" destId="{B82C2F9E-0D55-4F25-8591-00B175F13C95}" srcOrd="2" destOrd="0" presId="urn:microsoft.com/office/officeart/2005/8/layout/lProcess2"/>
    <dgm:cxn modelId="{C0D69FCC-C565-474A-8284-E1F9707E3AB7}" type="presParOf" srcId="{B82C2F9E-0D55-4F25-8591-00B175F13C95}" destId="{C5A4570A-1847-4021-92BA-BB0DEF603B2F}" srcOrd="0" destOrd="0" presId="urn:microsoft.com/office/officeart/2005/8/layout/lProcess2"/>
    <dgm:cxn modelId="{2457E8C2-6DE9-403F-BCB7-C52A5429A80D}" type="presParOf" srcId="{C5A4570A-1847-4021-92BA-BB0DEF603B2F}" destId="{A8CFB2F4-23F9-4C16-B5D1-069E77BF5F16}" srcOrd="0" destOrd="0" presId="urn:microsoft.com/office/officeart/2005/8/layout/lProcess2"/>
    <dgm:cxn modelId="{AF300102-5E4F-4AFC-A072-ADBEA68FE370}" type="presParOf" srcId="{C5A4570A-1847-4021-92BA-BB0DEF603B2F}" destId="{A4F10C7D-C7B7-4192-BE2F-D026088BDD01}" srcOrd="1" destOrd="0" presId="urn:microsoft.com/office/officeart/2005/8/layout/lProcess2"/>
    <dgm:cxn modelId="{18AD83D2-611E-46B5-9DA1-961F4963A94B}" type="presParOf" srcId="{C5A4570A-1847-4021-92BA-BB0DEF603B2F}" destId="{1DC6D6F9-742B-42B3-AA53-6432F1D90248}" srcOrd="2" destOrd="0" presId="urn:microsoft.com/office/officeart/2005/8/layout/lProcess2"/>
    <dgm:cxn modelId="{3E922586-C736-4524-A928-706B204F0BB9}" type="presParOf" srcId="{2C73787E-44CC-4794-95FC-0E64F532FA14}" destId="{32FF44CC-EF75-4661-90B5-A8D05E198BED}" srcOrd="3" destOrd="0" presId="urn:microsoft.com/office/officeart/2005/8/layout/lProcess2"/>
    <dgm:cxn modelId="{F3022C47-6685-4532-9E6B-61F1F3169DB9}" type="presParOf" srcId="{2C73787E-44CC-4794-95FC-0E64F532FA14}" destId="{365BB076-40B6-45E1-8673-914936ED162D}" srcOrd="4" destOrd="0" presId="urn:microsoft.com/office/officeart/2005/8/layout/lProcess2"/>
    <dgm:cxn modelId="{5BD8643F-D7FA-44E4-9E74-C414A6088F2D}" type="presParOf" srcId="{365BB076-40B6-45E1-8673-914936ED162D}" destId="{AF80DB03-775C-4AFF-A2AE-AB31C64A8E36}" srcOrd="0" destOrd="0" presId="urn:microsoft.com/office/officeart/2005/8/layout/lProcess2"/>
    <dgm:cxn modelId="{8EF03303-2039-43DA-86E1-17DD29B0C39C}" type="presParOf" srcId="{365BB076-40B6-45E1-8673-914936ED162D}" destId="{F3CB5F8D-D8B9-4987-9402-478977ED21D4}" srcOrd="1" destOrd="0" presId="urn:microsoft.com/office/officeart/2005/8/layout/lProcess2"/>
    <dgm:cxn modelId="{A16D7580-D782-4CE0-A081-D9C9025299C1}" type="presParOf" srcId="{365BB076-40B6-45E1-8673-914936ED162D}" destId="{4ECE9ED5-BAFD-413E-985B-8D485261DFCD}" srcOrd="2" destOrd="0" presId="urn:microsoft.com/office/officeart/2005/8/layout/lProcess2"/>
    <dgm:cxn modelId="{65EC696A-349F-441C-8C8E-C90EF5F595CA}" type="presParOf" srcId="{4ECE9ED5-BAFD-413E-985B-8D485261DFCD}" destId="{FADF0CB7-BFCD-4012-8C6F-67C7FDD88D3B}" srcOrd="0" destOrd="0" presId="urn:microsoft.com/office/officeart/2005/8/layout/lProcess2"/>
    <dgm:cxn modelId="{2ED4CF71-616C-4927-85BD-BA093494E9EF}" type="presParOf" srcId="{FADF0CB7-BFCD-4012-8C6F-67C7FDD88D3B}" destId="{E8F5BFCB-D36B-4088-8573-B5D85B66759C}" srcOrd="0" destOrd="0" presId="urn:microsoft.com/office/officeart/2005/8/layout/lProcess2"/>
    <dgm:cxn modelId="{0B70D3D2-A9D2-4A0F-9054-179C5B63C410}" type="presParOf" srcId="{FADF0CB7-BFCD-4012-8C6F-67C7FDD88D3B}" destId="{B70EAAB9-0A36-465F-BF92-61C1399F6435}" srcOrd="1" destOrd="0" presId="urn:microsoft.com/office/officeart/2005/8/layout/lProcess2"/>
    <dgm:cxn modelId="{2C92616E-BDAF-4BB3-8B78-BB5C0F0D9AE5}" type="presParOf" srcId="{FADF0CB7-BFCD-4012-8C6F-67C7FDD88D3B}" destId="{B21C5A5F-131F-45E2-805F-FF6A366310C1}" srcOrd="2" destOrd="0" presId="urn:microsoft.com/office/officeart/2005/8/layout/lProcess2"/>
    <dgm:cxn modelId="{2A3786D6-0DC0-4966-95D9-6FD09995BE3F}" type="presParOf" srcId="{FADF0CB7-BFCD-4012-8C6F-67C7FDD88D3B}" destId="{77450A14-A08A-4D7D-8EDC-ADA76CB9FE29}" srcOrd="3" destOrd="0" presId="urn:microsoft.com/office/officeart/2005/8/layout/lProcess2"/>
    <dgm:cxn modelId="{51B92457-6C8B-42BE-926D-8D59154840A2}" type="presParOf" srcId="{FADF0CB7-BFCD-4012-8C6F-67C7FDD88D3B}" destId="{B330967F-BBD7-4B5F-AF17-3B2B4D457FD6}" srcOrd="4" destOrd="0" presId="urn:microsoft.com/office/officeart/2005/8/layout/lProcess2"/>
    <dgm:cxn modelId="{17A8A387-425D-45B6-AB5A-027CD0BF3EF4}" type="presParOf" srcId="{FADF0CB7-BFCD-4012-8C6F-67C7FDD88D3B}" destId="{FC67CDAB-BCEF-4885-8DE1-1A58C3B14264}" srcOrd="5" destOrd="0" presId="urn:microsoft.com/office/officeart/2005/8/layout/lProcess2"/>
    <dgm:cxn modelId="{B87F7D44-E3B5-4B41-AD1D-E84D81999FCF}" type="presParOf" srcId="{FADF0CB7-BFCD-4012-8C6F-67C7FDD88D3B}" destId="{3B771D45-8961-465F-AD9C-F58B635BDB38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74AA5-917C-48F2-8A3B-4A167C1DBE29}">
      <dsp:nvSpPr>
        <dsp:cNvPr id="0" name=""/>
        <dsp:cNvSpPr/>
      </dsp:nvSpPr>
      <dsp:spPr>
        <a:xfrm>
          <a:off x="6963209" y="2666175"/>
          <a:ext cx="91440" cy="4676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539"/>
              </a:lnTo>
              <a:lnTo>
                <a:pt x="84451" y="369539"/>
              </a:lnTo>
              <a:lnTo>
                <a:pt x="84451" y="4676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23767-F745-4EFE-B4A9-C4566DACBC74}">
      <dsp:nvSpPr>
        <dsp:cNvPr id="0" name=""/>
        <dsp:cNvSpPr/>
      </dsp:nvSpPr>
      <dsp:spPr>
        <a:xfrm>
          <a:off x="4035581" y="1339830"/>
          <a:ext cx="2973347" cy="653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5842"/>
              </a:lnTo>
              <a:lnTo>
                <a:pt x="2973347" y="555842"/>
              </a:lnTo>
              <a:lnTo>
                <a:pt x="2973347" y="653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F116B-4BCB-408C-A7F9-ED4B74E2FFD1}">
      <dsp:nvSpPr>
        <dsp:cNvPr id="0" name=""/>
        <dsp:cNvSpPr/>
      </dsp:nvSpPr>
      <dsp:spPr>
        <a:xfrm>
          <a:off x="4416301" y="2570303"/>
          <a:ext cx="1346996" cy="563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411"/>
              </a:lnTo>
              <a:lnTo>
                <a:pt x="1346996" y="465411"/>
              </a:lnTo>
              <a:lnTo>
                <a:pt x="1346996" y="563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AC934-DE5A-41BF-933A-A34AF50B5F29}">
      <dsp:nvSpPr>
        <dsp:cNvPr id="0" name=""/>
        <dsp:cNvSpPr/>
      </dsp:nvSpPr>
      <dsp:spPr>
        <a:xfrm>
          <a:off x="4370581" y="2570303"/>
          <a:ext cx="91440" cy="5635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5411"/>
              </a:lnTo>
              <a:lnTo>
                <a:pt x="108354" y="465411"/>
              </a:lnTo>
              <a:lnTo>
                <a:pt x="108354" y="563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A561C-0FDB-40E1-B08F-84084491E710}">
      <dsp:nvSpPr>
        <dsp:cNvPr id="0" name=""/>
        <dsp:cNvSpPr/>
      </dsp:nvSpPr>
      <dsp:spPr>
        <a:xfrm>
          <a:off x="3194584" y="2570303"/>
          <a:ext cx="1221717" cy="563507"/>
        </a:xfrm>
        <a:custGeom>
          <a:avLst/>
          <a:gdLst/>
          <a:ahLst/>
          <a:cxnLst/>
          <a:rect l="0" t="0" r="0" b="0"/>
          <a:pathLst>
            <a:path>
              <a:moveTo>
                <a:pt x="1221717" y="0"/>
              </a:moveTo>
              <a:lnTo>
                <a:pt x="1221717" y="465411"/>
              </a:lnTo>
              <a:lnTo>
                <a:pt x="0" y="465411"/>
              </a:lnTo>
              <a:lnTo>
                <a:pt x="0" y="563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E972E-C673-4CDE-896D-5277FBAEFE2C}">
      <dsp:nvSpPr>
        <dsp:cNvPr id="0" name=""/>
        <dsp:cNvSpPr/>
      </dsp:nvSpPr>
      <dsp:spPr>
        <a:xfrm>
          <a:off x="4035581" y="1339830"/>
          <a:ext cx="380720" cy="558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971"/>
              </a:lnTo>
              <a:lnTo>
                <a:pt x="380720" y="459971"/>
              </a:lnTo>
              <a:lnTo>
                <a:pt x="380720" y="558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7F518-8DBF-4BDD-8BB3-6DEEB27E8185}">
      <dsp:nvSpPr>
        <dsp:cNvPr id="0" name=""/>
        <dsp:cNvSpPr/>
      </dsp:nvSpPr>
      <dsp:spPr>
        <a:xfrm>
          <a:off x="1180750" y="2570303"/>
          <a:ext cx="729472" cy="563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411"/>
              </a:lnTo>
              <a:lnTo>
                <a:pt x="729472" y="465411"/>
              </a:lnTo>
              <a:lnTo>
                <a:pt x="729472" y="563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6F4CD-DEC3-46A6-923F-F75EF4E0DF39}">
      <dsp:nvSpPr>
        <dsp:cNvPr id="0" name=""/>
        <dsp:cNvSpPr/>
      </dsp:nvSpPr>
      <dsp:spPr>
        <a:xfrm>
          <a:off x="554500" y="2570303"/>
          <a:ext cx="626249" cy="563507"/>
        </a:xfrm>
        <a:custGeom>
          <a:avLst/>
          <a:gdLst/>
          <a:ahLst/>
          <a:cxnLst/>
          <a:rect l="0" t="0" r="0" b="0"/>
          <a:pathLst>
            <a:path>
              <a:moveTo>
                <a:pt x="626249" y="0"/>
              </a:moveTo>
              <a:lnTo>
                <a:pt x="626249" y="465411"/>
              </a:lnTo>
              <a:lnTo>
                <a:pt x="0" y="465411"/>
              </a:lnTo>
              <a:lnTo>
                <a:pt x="0" y="5635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000BC-BAE8-4DAB-9C2E-AA97D1E6544B}">
      <dsp:nvSpPr>
        <dsp:cNvPr id="0" name=""/>
        <dsp:cNvSpPr/>
      </dsp:nvSpPr>
      <dsp:spPr>
        <a:xfrm>
          <a:off x="1180750" y="1339830"/>
          <a:ext cx="2854831" cy="558067"/>
        </a:xfrm>
        <a:custGeom>
          <a:avLst/>
          <a:gdLst/>
          <a:ahLst/>
          <a:cxnLst/>
          <a:rect l="0" t="0" r="0" b="0"/>
          <a:pathLst>
            <a:path>
              <a:moveTo>
                <a:pt x="2854831" y="0"/>
              </a:moveTo>
              <a:lnTo>
                <a:pt x="2854831" y="459971"/>
              </a:lnTo>
              <a:lnTo>
                <a:pt x="0" y="459971"/>
              </a:lnTo>
              <a:lnTo>
                <a:pt x="0" y="558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DB38E-30E0-4626-80C2-CA590927D2E6}">
      <dsp:nvSpPr>
        <dsp:cNvPr id="0" name=""/>
        <dsp:cNvSpPr/>
      </dsp:nvSpPr>
      <dsp:spPr>
        <a:xfrm>
          <a:off x="2878989" y="238488"/>
          <a:ext cx="2313184" cy="110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557187-2421-4343-BE7A-8DA17F8AAFD0}">
      <dsp:nvSpPr>
        <dsp:cNvPr id="0" name=""/>
        <dsp:cNvSpPr/>
      </dsp:nvSpPr>
      <dsp:spPr>
        <a:xfrm>
          <a:off x="2996645" y="350262"/>
          <a:ext cx="2313184" cy="1101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Ціль державної політики у відповідній сфері та показники її досягнення</a:t>
          </a:r>
          <a:endParaRPr lang="ru-RU" sz="1600" kern="1200" dirty="0"/>
        </a:p>
      </dsp:txBody>
      <dsp:txXfrm>
        <a:off x="3028902" y="382519"/>
        <a:ext cx="2248670" cy="1036827"/>
      </dsp:txXfrm>
    </dsp:sp>
    <dsp:sp modelId="{701EE406-CD1F-44A0-8B27-34A42C3E9C92}">
      <dsp:nvSpPr>
        <dsp:cNvPr id="0" name=""/>
        <dsp:cNvSpPr/>
      </dsp:nvSpPr>
      <dsp:spPr>
        <a:xfrm>
          <a:off x="372385" y="1897897"/>
          <a:ext cx="1616729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9584C-D901-4D61-A713-7C07C40A2739}">
      <dsp:nvSpPr>
        <dsp:cNvPr id="0" name=""/>
        <dsp:cNvSpPr/>
      </dsp:nvSpPr>
      <dsp:spPr>
        <a:xfrm>
          <a:off x="490041" y="2009670"/>
          <a:ext cx="1616729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Бюджетна програма</a:t>
          </a:r>
          <a:endParaRPr lang="ru-RU" sz="1600" kern="1200" dirty="0"/>
        </a:p>
      </dsp:txBody>
      <dsp:txXfrm>
        <a:off x="509735" y="2029364"/>
        <a:ext cx="1577341" cy="633018"/>
      </dsp:txXfrm>
    </dsp:sp>
    <dsp:sp modelId="{80DED82D-D65A-4CC9-A1BD-FB4B1A72F34C}">
      <dsp:nvSpPr>
        <dsp:cNvPr id="0" name=""/>
        <dsp:cNvSpPr/>
      </dsp:nvSpPr>
      <dsp:spPr>
        <a:xfrm>
          <a:off x="25046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5A2CA-C470-489E-8324-9F36E1CF99C7}">
      <dsp:nvSpPr>
        <dsp:cNvPr id="0" name=""/>
        <dsp:cNvSpPr/>
      </dsp:nvSpPr>
      <dsp:spPr>
        <a:xfrm>
          <a:off x="142702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162396" y="3265278"/>
        <a:ext cx="1019519" cy="633018"/>
      </dsp:txXfrm>
    </dsp:sp>
    <dsp:sp modelId="{1A0B1C82-9147-466F-B28C-EBD6BE4FA08F}">
      <dsp:nvSpPr>
        <dsp:cNvPr id="0" name=""/>
        <dsp:cNvSpPr/>
      </dsp:nvSpPr>
      <dsp:spPr>
        <a:xfrm>
          <a:off x="1380768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3D8C6-B226-4646-A1CA-A373627D5915}">
      <dsp:nvSpPr>
        <dsp:cNvPr id="0" name=""/>
        <dsp:cNvSpPr/>
      </dsp:nvSpPr>
      <dsp:spPr>
        <a:xfrm>
          <a:off x="1498424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1518118" y="3265278"/>
        <a:ext cx="1019519" cy="633018"/>
      </dsp:txXfrm>
    </dsp:sp>
    <dsp:sp modelId="{21438D01-A59C-43BB-B31D-EBEB5C7D84F3}">
      <dsp:nvSpPr>
        <dsp:cNvPr id="0" name=""/>
        <dsp:cNvSpPr/>
      </dsp:nvSpPr>
      <dsp:spPr>
        <a:xfrm>
          <a:off x="3640821" y="1897897"/>
          <a:ext cx="1550961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972296-9591-4235-9304-07B08271D53E}">
      <dsp:nvSpPr>
        <dsp:cNvPr id="0" name=""/>
        <dsp:cNvSpPr/>
      </dsp:nvSpPr>
      <dsp:spPr>
        <a:xfrm>
          <a:off x="3758477" y="2009670"/>
          <a:ext cx="1550961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Бюджетна програма</a:t>
          </a:r>
          <a:endParaRPr lang="ru-RU" sz="1600" kern="1200" dirty="0"/>
        </a:p>
      </dsp:txBody>
      <dsp:txXfrm>
        <a:off x="3778171" y="2029364"/>
        <a:ext cx="1511573" cy="633018"/>
      </dsp:txXfrm>
    </dsp:sp>
    <dsp:sp modelId="{CCFCC26D-BA33-451F-A087-D75AD65FA706}">
      <dsp:nvSpPr>
        <dsp:cNvPr id="0" name=""/>
        <dsp:cNvSpPr/>
      </dsp:nvSpPr>
      <dsp:spPr>
        <a:xfrm>
          <a:off x="2665130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8E8DD-C9EE-4D9F-8FF3-E02D45E85B42}">
      <dsp:nvSpPr>
        <dsp:cNvPr id="0" name=""/>
        <dsp:cNvSpPr/>
      </dsp:nvSpPr>
      <dsp:spPr>
        <a:xfrm>
          <a:off x="2782787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2802481" y="3265278"/>
        <a:ext cx="1019519" cy="633018"/>
      </dsp:txXfrm>
    </dsp:sp>
    <dsp:sp modelId="{BC1E895D-6F5A-4A40-B131-1A4064B9DB0A}">
      <dsp:nvSpPr>
        <dsp:cNvPr id="0" name=""/>
        <dsp:cNvSpPr/>
      </dsp:nvSpPr>
      <dsp:spPr>
        <a:xfrm>
          <a:off x="3949482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476A9E-CD0C-4D55-A63A-E600A57DA2BC}">
      <dsp:nvSpPr>
        <dsp:cNvPr id="0" name=""/>
        <dsp:cNvSpPr/>
      </dsp:nvSpPr>
      <dsp:spPr>
        <a:xfrm>
          <a:off x="4067138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4086832" y="3265278"/>
        <a:ext cx="1019519" cy="633018"/>
      </dsp:txXfrm>
    </dsp:sp>
    <dsp:sp modelId="{E14100A8-992F-4688-B0C4-16AA7D99DFA6}">
      <dsp:nvSpPr>
        <dsp:cNvPr id="0" name=""/>
        <dsp:cNvSpPr/>
      </dsp:nvSpPr>
      <dsp:spPr>
        <a:xfrm>
          <a:off x="5233844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70BA5-FC93-40AC-B063-43A1522C3237}">
      <dsp:nvSpPr>
        <dsp:cNvPr id="0" name=""/>
        <dsp:cNvSpPr/>
      </dsp:nvSpPr>
      <dsp:spPr>
        <a:xfrm>
          <a:off x="5351501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5371195" y="3265278"/>
        <a:ext cx="1019519" cy="633018"/>
      </dsp:txXfrm>
    </dsp:sp>
    <dsp:sp modelId="{515F695E-CAD3-41C5-84FA-C769BD36AA3D}">
      <dsp:nvSpPr>
        <dsp:cNvPr id="0" name=""/>
        <dsp:cNvSpPr/>
      </dsp:nvSpPr>
      <dsp:spPr>
        <a:xfrm>
          <a:off x="6286642" y="1993769"/>
          <a:ext cx="1444572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B53071-944F-4534-8916-336B04CDFAF0}">
      <dsp:nvSpPr>
        <dsp:cNvPr id="0" name=""/>
        <dsp:cNvSpPr/>
      </dsp:nvSpPr>
      <dsp:spPr>
        <a:xfrm>
          <a:off x="6404299" y="2105542"/>
          <a:ext cx="1444572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Бюджетна програма</a:t>
          </a:r>
          <a:endParaRPr lang="ru-RU" sz="1600" kern="1200" dirty="0"/>
        </a:p>
      </dsp:txBody>
      <dsp:txXfrm>
        <a:off x="6423993" y="2125236"/>
        <a:ext cx="1405184" cy="633018"/>
      </dsp:txXfrm>
    </dsp:sp>
    <dsp:sp modelId="{19F24BF9-0F4C-4A0D-AE52-4D0DA8F6DD03}">
      <dsp:nvSpPr>
        <dsp:cNvPr id="0" name=""/>
        <dsp:cNvSpPr/>
      </dsp:nvSpPr>
      <dsp:spPr>
        <a:xfrm>
          <a:off x="6518207" y="3133810"/>
          <a:ext cx="1058907" cy="672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1AFF6E-92CA-4717-A960-3C9CC9610B2C}">
      <dsp:nvSpPr>
        <dsp:cNvPr id="0" name=""/>
        <dsp:cNvSpPr/>
      </dsp:nvSpPr>
      <dsp:spPr>
        <a:xfrm>
          <a:off x="6635863" y="3245584"/>
          <a:ext cx="1058907" cy="6724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Публічна послуга</a:t>
          </a:r>
          <a:endParaRPr lang="ru-RU" sz="1600" kern="1200" dirty="0"/>
        </a:p>
      </dsp:txBody>
      <dsp:txXfrm>
        <a:off x="6655557" y="3265278"/>
        <a:ext cx="1019519" cy="633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4223B-3686-4916-9EFB-EF3D8730BDF0}">
      <dsp:nvSpPr>
        <dsp:cNvPr id="0" name=""/>
        <dsp:cNvSpPr/>
      </dsp:nvSpPr>
      <dsp:spPr>
        <a:xfrm>
          <a:off x="934" y="0"/>
          <a:ext cx="2429999" cy="47274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звітують</a:t>
          </a:r>
          <a:endParaRPr lang="uk-UA" sz="26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934" y="0"/>
        <a:ext cx="2429999" cy="1418223"/>
      </dsp:txXfrm>
    </dsp:sp>
    <dsp:sp modelId="{F7E8841F-FF75-4F59-88B6-BFA1A83B2B01}">
      <dsp:nvSpPr>
        <dsp:cNvPr id="0" name=""/>
        <dsp:cNvSpPr/>
      </dsp:nvSpPr>
      <dsp:spPr>
        <a:xfrm>
          <a:off x="238588" y="1415032"/>
          <a:ext cx="1943999" cy="306925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у </a:t>
          </a:r>
          <a:r>
            <a:rPr lang="uk-UA" sz="1600" b="1" i="1" kern="1200" noProof="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Верховній Раді України </a:t>
          </a:r>
          <a:r>
            <a:rPr lang="uk-UA" sz="1600" b="1" i="0" kern="1200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про цілі державної політики, формування та/або реалізацію якої здійснює ГРК, та показники їх досягнення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noProof="0" dirty="0" smtClean="0">
              <a:solidFill>
                <a:schemeClr val="tx1">
                  <a:lumMod val="95000"/>
                  <a:lumOff val="5000"/>
                </a:schemeClr>
              </a:solidFill>
            </a:rPr>
            <a:t>(звітні та планові)</a:t>
          </a: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endParaRPr lang="uk-UA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95526" y="1471970"/>
        <a:ext cx="1830123" cy="2955374"/>
      </dsp:txXfrm>
    </dsp:sp>
    <dsp:sp modelId="{57CA801A-BE06-412C-B462-007BF8E43204}">
      <dsp:nvSpPr>
        <dsp:cNvPr id="0" name=""/>
        <dsp:cNvSpPr/>
      </dsp:nvSpPr>
      <dsp:spPr>
        <a:xfrm>
          <a:off x="2613184" y="0"/>
          <a:ext cx="2429999" cy="47274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публічно представляють</a:t>
          </a:r>
          <a:endParaRPr lang="uk-UA" sz="26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613184" y="0"/>
        <a:ext cx="2429999" cy="1418223"/>
      </dsp:txXfrm>
    </dsp:sp>
    <dsp:sp modelId="{A8CFB2F4-23F9-4C16-B5D1-069E77BF5F16}">
      <dsp:nvSpPr>
        <dsp:cNvPr id="0" name=""/>
        <dsp:cNvSpPr/>
      </dsp:nvSpPr>
      <dsp:spPr>
        <a:xfrm>
          <a:off x="2856184" y="1419608"/>
          <a:ext cx="1943999" cy="142537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виконання </a:t>
          </a:r>
          <a:r>
            <a:rPr lang="uk-UA" sz="1400" b="1" i="1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бюджетних програм</a:t>
          </a:r>
          <a:r>
            <a:rPr lang="uk-UA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rPr>
            <a:t> </a:t>
          </a:r>
          <a:r>
            <a:rPr lang="uk-UA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за звітний рік</a:t>
          </a:r>
          <a:endParaRPr lang="uk-UA" sz="1400" b="1" kern="1200" dirty="0" smtClean="0">
            <a:solidFill>
              <a:schemeClr val="tx1">
                <a:lumMod val="95000"/>
                <a:lumOff val="5000"/>
              </a:schemeClr>
            </a:solidFill>
            <a:latin typeface="+mn-lt"/>
          </a:endParaRPr>
        </a:p>
      </dsp:txBody>
      <dsp:txXfrm>
        <a:off x="2897932" y="1461356"/>
        <a:ext cx="1860503" cy="1341883"/>
      </dsp:txXfrm>
    </dsp:sp>
    <dsp:sp modelId="{1DC6D6F9-742B-42B3-AA53-6432F1D90248}">
      <dsp:nvSpPr>
        <dsp:cNvPr id="0" name=""/>
        <dsp:cNvSpPr/>
      </dsp:nvSpPr>
      <dsp:spPr>
        <a:xfrm>
          <a:off x="2856184" y="3071226"/>
          <a:ext cx="1943999" cy="142537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досягнення </a:t>
          </a:r>
          <a:r>
            <a:rPr lang="uk-UA" sz="14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цілей державної політики, формування та/або реалізацію якої здійснює ГРК</a:t>
          </a:r>
          <a:r>
            <a:rPr lang="uk-UA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, за звітний рік</a:t>
          </a:r>
          <a:endParaRPr lang="uk-UA" sz="1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897932" y="3112974"/>
        <a:ext cx="1860503" cy="1341883"/>
      </dsp:txXfrm>
    </dsp:sp>
    <dsp:sp modelId="{AF80DB03-775C-4AFF-A2AE-AB31C64A8E36}">
      <dsp:nvSpPr>
        <dsp:cNvPr id="0" name=""/>
        <dsp:cNvSpPr/>
      </dsp:nvSpPr>
      <dsp:spPr>
        <a:xfrm>
          <a:off x="5225433" y="0"/>
          <a:ext cx="2429999" cy="472741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kern="1200" dirty="0" smtClean="0">
              <a:solidFill>
                <a:schemeClr val="tx1"/>
              </a:solidFill>
            </a:rPr>
            <a:t>оприлюднюють на сайтах</a:t>
          </a:r>
          <a:endParaRPr lang="uk-UA" sz="2600" kern="1200" dirty="0">
            <a:solidFill>
              <a:schemeClr val="tx1"/>
            </a:solidFill>
          </a:endParaRPr>
        </a:p>
      </dsp:txBody>
      <dsp:txXfrm>
        <a:off x="5225433" y="0"/>
        <a:ext cx="2429999" cy="1418223"/>
      </dsp:txXfrm>
    </dsp:sp>
    <dsp:sp modelId="{E8F5BFCB-D36B-4088-8573-B5D85B66759C}">
      <dsp:nvSpPr>
        <dsp:cNvPr id="0" name=""/>
        <dsp:cNvSpPr/>
      </dsp:nvSpPr>
      <dsp:spPr>
        <a:xfrm>
          <a:off x="5468433" y="1418343"/>
          <a:ext cx="1943999" cy="1135331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інформацію про  цілі державної політики, формування та/або реалізацію якої здійснює ГРК, та показники їх досягнення</a:t>
          </a:r>
          <a:endParaRPr lang="uk-UA" sz="1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501686" y="1451596"/>
        <a:ext cx="1877493" cy="1068825"/>
      </dsp:txXfrm>
    </dsp:sp>
    <dsp:sp modelId="{B21C5A5F-131F-45E2-805F-FF6A366310C1}">
      <dsp:nvSpPr>
        <dsp:cNvPr id="0" name=""/>
        <dsp:cNvSpPr/>
      </dsp:nvSpPr>
      <dsp:spPr>
        <a:xfrm>
          <a:off x="5468433" y="2639775"/>
          <a:ext cx="1943999" cy="55964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i="1" kern="1200" dirty="0" smtClean="0">
              <a:solidFill>
                <a:schemeClr val="tx1"/>
              </a:solidFill>
              <a:effectLst/>
            </a:rPr>
            <a:t>Паспорти</a:t>
          </a:r>
          <a:r>
            <a:rPr lang="uk-UA" sz="1200" b="1" kern="1200" dirty="0" smtClean="0">
              <a:solidFill>
                <a:schemeClr val="tx1"/>
              </a:solidFill>
              <a:effectLst/>
            </a:rPr>
            <a:t> </a:t>
          </a:r>
          <a:r>
            <a:rPr lang="uk-UA" sz="1200" b="1" kern="1200" dirty="0" smtClean="0">
              <a:solidFill>
                <a:schemeClr val="tx1"/>
              </a:solidFill>
            </a:rPr>
            <a:t>бюджетних програм та </a:t>
          </a:r>
          <a:r>
            <a:rPr lang="uk-UA" sz="1200" b="1" i="1" kern="1200" dirty="0" smtClean="0">
              <a:solidFill>
                <a:schemeClr val="tx1"/>
              </a:solidFill>
              <a:effectLst/>
            </a:rPr>
            <a:t>звіти</a:t>
          </a:r>
          <a:r>
            <a:rPr lang="uk-UA" sz="1200" b="1" kern="1200" dirty="0" smtClean="0">
              <a:solidFill>
                <a:schemeClr val="tx1"/>
              </a:solidFill>
              <a:effectLst/>
            </a:rPr>
            <a:t> </a:t>
          </a:r>
          <a:r>
            <a:rPr lang="uk-UA" sz="1200" b="1" kern="1200" dirty="0" smtClean="0">
              <a:solidFill>
                <a:schemeClr val="tx1"/>
              </a:solidFill>
            </a:rPr>
            <a:t>про їх виконання</a:t>
          </a:r>
          <a:endParaRPr lang="uk-UA" sz="1200" b="1" kern="1200" dirty="0">
            <a:solidFill>
              <a:schemeClr val="tx1"/>
            </a:solidFill>
          </a:endParaRPr>
        </a:p>
      </dsp:txBody>
      <dsp:txXfrm>
        <a:off x="5484825" y="2656167"/>
        <a:ext cx="1911215" cy="526864"/>
      </dsp:txXfrm>
    </dsp:sp>
    <dsp:sp modelId="{B330967F-BBD7-4B5F-AF17-3B2B4D457FD6}">
      <dsp:nvSpPr>
        <dsp:cNvPr id="0" name=""/>
        <dsp:cNvSpPr/>
      </dsp:nvSpPr>
      <dsp:spPr>
        <a:xfrm>
          <a:off x="5468433" y="3285523"/>
          <a:ext cx="1943999" cy="55964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200" b="1" kern="1200" dirty="0" smtClean="0">
              <a:solidFill>
                <a:schemeClr val="tx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звіти про хід реалізації </a:t>
          </a:r>
          <a:r>
            <a:rPr lang="uk-UA" sz="1200" b="1" i="1" kern="1200" dirty="0" smtClean="0">
              <a:solidFill>
                <a:schemeClr val="tx1"/>
              </a:solidFill>
              <a:effectLst/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інвестиційних проектів</a:t>
          </a:r>
        </a:p>
      </dsp:txBody>
      <dsp:txXfrm>
        <a:off x="5484825" y="3301915"/>
        <a:ext cx="1911215" cy="526864"/>
      </dsp:txXfrm>
    </dsp:sp>
    <dsp:sp modelId="{3B771D45-8961-465F-AD9C-F58B635BDB38}">
      <dsp:nvSpPr>
        <dsp:cNvPr id="0" name=""/>
        <dsp:cNvSpPr/>
      </dsp:nvSpPr>
      <dsp:spPr>
        <a:xfrm>
          <a:off x="5468433" y="3931272"/>
          <a:ext cx="1943999" cy="55964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результати </a:t>
          </a:r>
          <a:r>
            <a:rPr lang="uk-UA" sz="1200" b="1" i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оцінки ефективності</a:t>
          </a:r>
          <a:r>
            <a:rPr lang="uk-UA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rPr>
            <a:t> бюджетних програм</a:t>
          </a:r>
          <a:endParaRPr lang="uk-UA" sz="1200" b="1" kern="1200" dirty="0">
            <a:solidFill>
              <a:schemeClr val="tx1">
                <a:lumMod val="95000"/>
                <a:lumOff val="5000"/>
              </a:schemeClr>
            </a:solidFill>
            <a:latin typeface="+mn-lt"/>
          </a:endParaRPr>
        </a:p>
      </dsp:txBody>
      <dsp:txXfrm>
        <a:off x="5484825" y="3947664"/>
        <a:ext cx="1911215" cy="526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043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777486" y="1"/>
            <a:ext cx="2890043" cy="49712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FE47CAD0-9758-4648-AFB9-ADA56FFFEAB2}" type="datetimeFigureOut">
              <a:rPr lang="uk-UA" smtClean="0"/>
              <a:t>03.03.2020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429512"/>
            <a:ext cx="2890043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777486" y="9429512"/>
            <a:ext cx="2890043" cy="497125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3BA9AAB9-58B5-47C0-942C-C971DF3D717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8528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9" cy="496411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9" cy="496411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>
              <a:defRPr sz="1200"/>
            </a:lvl1pPr>
          </a:lstStyle>
          <a:p>
            <a:fld id="{7CF3D95C-FC11-47EE-94C2-078E86317095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9" cy="496411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9" cy="496411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fld id="{A8380E1D-3EBA-4DC8-A012-C24AE5AAECF1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843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1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05301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10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6788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>
                <a:solidFill>
                  <a:prstClr val="black"/>
                </a:solidFill>
              </a:rPr>
              <a:pPr/>
              <a:t>11</a:t>
            </a:fld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790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13</a:t>
            </a:fld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0530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t>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4662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5663" y="747713"/>
            <a:ext cx="4957762" cy="3719512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858838" y="749300"/>
            <a:ext cx="4951412" cy="371475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836A4-EB88-4D13-995D-3AB361427AC3}" type="slidenum">
              <a:rPr lang="uk-UA" smtClean="0"/>
              <a:pPr/>
              <a:t>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6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40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0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652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720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431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863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92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312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519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535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26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4E320-C6DB-4B2B-A996-C52204CB0AC7}" type="datetimeFigureOut">
              <a:rPr lang="uk-UA" smtClean="0"/>
              <a:pPr/>
              <a:t>03.03.2020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3909C-2300-494A-AB31-51E26762B8DF}" type="slidenum">
              <a:rPr lang="uk-UA" smtClean="0"/>
              <a:pPr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920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391" y="1764757"/>
            <a:ext cx="8125477" cy="2960387"/>
          </a:xfrm>
        </p:spPr>
        <p:txBody>
          <a:bodyPr>
            <a:normAutofit/>
          </a:bodyPr>
          <a:lstStyle/>
          <a:p>
            <a:r>
              <a:rPr lang="uk-UA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ЗМІНИ ДО БЮДЖЕТНОГО КОДЕКСУ УКРАЇНИ</a:t>
            </a:r>
            <a: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3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щодо запровадження </a:t>
            </a:r>
            <a:br>
              <a:rPr lang="uk-UA" sz="3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3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середньострокового бюджетного планування</a:t>
            </a:r>
            <a:endParaRPr lang="uk-UA" sz="30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Місце для вмісту 2"/>
          <p:cNvSpPr txBox="1">
            <a:spLocks/>
          </p:cNvSpPr>
          <p:nvPr/>
        </p:nvSpPr>
        <p:spPr>
          <a:xfrm>
            <a:off x="642910" y="6072206"/>
            <a:ext cx="7829576" cy="411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lvl="0" algn="r">
              <a:spcBef>
                <a:spcPct val="20000"/>
              </a:spcBef>
              <a:defRPr/>
            </a:pPr>
            <a:endParaRPr lang="uk-UA" sz="3200" dirty="0">
              <a:solidFill>
                <a:schemeClr val="tx1">
                  <a:tint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429024" cy="106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кутник 8"/>
          <p:cNvSpPr/>
          <p:nvPr/>
        </p:nvSpPr>
        <p:spPr>
          <a:xfrm rot="5400000">
            <a:off x="-1378675" y="3093354"/>
            <a:ext cx="3872382" cy="399310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Прямокутник 9"/>
          <p:cNvSpPr/>
          <p:nvPr/>
        </p:nvSpPr>
        <p:spPr>
          <a:xfrm rot="5400000">
            <a:off x="656649" y="1285091"/>
            <a:ext cx="560021" cy="399310"/>
          </a:xfrm>
          <a:prstGeom prst="rect">
            <a:avLst/>
          </a:prstGeom>
          <a:solidFill>
            <a:schemeClr val="bg1">
              <a:lumMod val="75000"/>
              <a:alpha val="95000"/>
            </a:schemeClr>
          </a:solidFill>
          <a:ln>
            <a:solidFill>
              <a:schemeClr val="bg1">
                <a:lumMod val="75000"/>
                <a:alpha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Прямокутник 10"/>
          <p:cNvSpPr/>
          <p:nvPr/>
        </p:nvSpPr>
        <p:spPr>
          <a:xfrm rot="5400000">
            <a:off x="157465" y="5808739"/>
            <a:ext cx="1558388" cy="399310"/>
          </a:xfrm>
          <a:prstGeom prst="rect">
            <a:avLst/>
          </a:prstGeom>
          <a:solidFill>
            <a:schemeClr val="bg1">
              <a:lumMod val="75000"/>
              <a:alpha val="95000"/>
            </a:schemeClr>
          </a:solidFill>
          <a:ln>
            <a:solidFill>
              <a:schemeClr val="bg1">
                <a:lumMod val="75000"/>
                <a:alpha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445025" y="1356817"/>
            <a:ext cx="8507843" cy="407937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C000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490010" y="4738038"/>
            <a:ext cx="8462858" cy="491162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6499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31661" y="116632"/>
            <a:ext cx="8886736" cy="665706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4286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1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Публічні послуги 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10</a:t>
            </a:fld>
            <a:endParaRPr lang="uk-UA" dirty="0"/>
          </a:p>
        </p:txBody>
      </p:sp>
      <p:pic>
        <p:nvPicPr>
          <p:cNvPr id="17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1790" y="322843"/>
            <a:ext cx="779850" cy="78132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4123660891"/>
              </p:ext>
            </p:extLst>
          </p:nvPr>
        </p:nvGraphicFramePr>
        <p:xfrm>
          <a:off x="1071297" y="1504159"/>
          <a:ext cx="7848872" cy="4151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Прямокутник із двома округленими протилежними кутами 12"/>
          <p:cNvSpPr/>
          <p:nvPr/>
        </p:nvSpPr>
        <p:spPr>
          <a:xfrm>
            <a:off x="1210384" y="5811242"/>
            <a:ext cx="7560840" cy="91807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 smtClean="0"/>
              <a:t>Результативні показники бюджетної програми висвітлюють </a:t>
            </a:r>
            <a:r>
              <a:rPr lang="uk-UA" b="1" dirty="0"/>
              <a:t>обсяг і якість надання публічних послуг</a:t>
            </a:r>
            <a:r>
              <a:rPr lang="uk-UA" b="1" dirty="0" smtClean="0"/>
              <a:t> 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0479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EE29-E708-481E-B061-9B44799CA4E2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7942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endParaRPr lang="uk-UA" sz="28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Групувати 6"/>
          <p:cNvGrpSpPr/>
          <p:nvPr/>
        </p:nvGrpSpPr>
        <p:grpSpPr>
          <a:xfrm>
            <a:off x="179512" y="188640"/>
            <a:ext cx="8856984" cy="6164238"/>
            <a:chOff x="179512" y="975048"/>
            <a:chExt cx="8642861" cy="5377830"/>
          </a:xfrm>
        </p:grpSpPr>
        <p:sp>
          <p:nvSpPr>
            <p:cNvPr id="8" name="Прямокутник 7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  <p:sp>
          <p:nvSpPr>
            <p:cNvPr id="9" name="Прямокутник 8"/>
            <p:cNvSpPr/>
            <p:nvPr/>
          </p:nvSpPr>
          <p:spPr>
            <a:xfrm>
              <a:off x="202941" y="1700808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  <p:sp>
          <p:nvSpPr>
            <p:cNvPr id="11" name="Прямокутник 10"/>
            <p:cNvSpPr/>
            <p:nvPr/>
          </p:nvSpPr>
          <p:spPr>
            <a:xfrm rot="5400000">
              <a:off x="-86528" y="1241088"/>
              <a:ext cx="931390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  <p:sp>
          <p:nvSpPr>
            <p:cNvPr id="12" name="Прямокутник 11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  <p:sp>
          <p:nvSpPr>
            <p:cNvPr id="13" name="Прямокутник 12"/>
            <p:cNvSpPr/>
            <p:nvPr/>
          </p:nvSpPr>
          <p:spPr>
            <a:xfrm rot="5400000">
              <a:off x="-1527861" y="3827188"/>
              <a:ext cx="465207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prstClr val="white"/>
                </a:solidFill>
              </a:endParaRPr>
            </a:p>
          </p:txBody>
        </p: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1055625" y="379585"/>
            <a:ext cx="7980871" cy="638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Огляд </a:t>
            </a:r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витрат </a:t>
            </a:r>
            <a:r>
              <a:rPr lang="uk-UA" sz="2100" dirty="0" smtClean="0"/>
              <a:t>(«</a:t>
            </a:r>
            <a:r>
              <a:rPr lang="uk-UA" sz="2100" dirty="0" err="1"/>
              <a:t>spending</a:t>
            </a:r>
            <a:r>
              <a:rPr lang="uk-UA" sz="2100" dirty="0"/>
              <a:t> </a:t>
            </a:r>
            <a:r>
              <a:rPr lang="uk-UA" sz="2100" dirty="0" err="1"/>
              <a:t>review</a:t>
            </a:r>
            <a:r>
              <a:rPr lang="uk-UA" sz="2100" dirty="0"/>
              <a:t>»)</a:t>
            </a:r>
            <a:r>
              <a:rPr lang="uk-UA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18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88719" y="379584"/>
            <a:ext cx="743939" cy="638149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Прямокутник 14"/>
          <p:cNvSpPr/>
          <p:nvPr/>
        </p:nvSpPr>
        <p:spPr>
          <a:xfrm>
            <a:off x="1086190" y="1766689"/>
            <a:ext cx="2376264" cy="1366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Здійснюється з метою</a:t>
            </a:r>
          </a:p>
        </p:txBody>
      </p:sp>
      <p:sp>
        <p:nvSpPr>
          <p:cNvPr id="17" name="Прямокутник 16"/>
          <p:cNvSpPr/>
          <p:nvPr/>
        </p:nvSpPr>
        <p:spPr>
          <a:xfrm>
            <a:off x="3915160" y="1766689"/>
            <a:ext cx="5121335" cy="13660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Tx/>
              <a:buChar char="-"/>
            </a:pPr>
            <a:endParaRPr lang="uk-UA" sz="1200" b="1" dirty="0" smtClean="0">
              <a:solidFill>
                <a:prstClr val="black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500" b="1" i="1" dirty="0" err="1">
                <a:solidFill>
                  <a:prstClr val="black"/>
                </a:solidFill>
              </a:rPr>
              <a:t>підвищення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ефективності</a:t>
            </a:r>
            <a:r>
              <a:rPr lang="ru-RU" sz="1500" b="1" i="1" dirty="0">
                <a:solidFill>
                  <a:prstClr val="black"/>
                </a:solidFill>
              </a:rPr>
              <a:t> та </a:t>
            </a:r>
            <a:r>
              <a:rPr lang="ru-RU" sz="1500" b="1" i="1" dirty="0" err="1">
                <a:solidFill>
                  <a:prstClr val="black"/>
                </a:solidFill>
              </a:rPr>
              <a:t>результативності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використання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коштів</a:t>
            </a:r>
            <a:r>
              <a:rPr lang="ru-RU" sz="1500" b="1" i="1" dirty="0">
                <a:solidFill>
                  <a:prstClr val="black"/>
                </a:solidFill>
              </a:rPr>
              <a:t> державного бюджету </a:t>
            </a:r>
          </a:p>
          <a:p>
            <a:pPr marL="285750" lvl="0" indent="-285750" algn="just">
              <a:buFontTx/>
              <a:buChar char="-"/>
            </a:pPr>
            <a:endParaRPr lang="uk-UA" sz="1200" b="1" dirty="0">
              <a:solidFill>
                <a:prstClr val="black"/>
              </a:solidFill>
            </a:endParaRPr>
          </a:p>
        </p:txBody>
      </p:sp>
      <p:sp>
        <p:nvSpPr>
          <p:cNvPr id="19" name="Стрілка вправо 18"/>
          <p:cNvSpPr/>
          <p:nvPr/>
        </p:nvSpPr>
        <p:spPr>
          <a:xfrm>
            <a:off x="3483114" y="2331921"/>
            <a:ext cx="432046" cy="246313"/>
          </a:xfrm>
          <a:prstGeom prst="rightArrow">
            <a:avLst>
              <a:gd name="adj1" fmla="val 50000"/>
              <a:gd name="adj2" fmla="val 56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/>
          <p:cNvSpPr/>
          <p:nvPr/>
        </p:nvSpPr>
        <p:spPr>
          <a:xfrm>
            <a:off x="1086190" y="3365781"/>
            <a:ext cx="2376264" cy="1366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Передбачає</a:t>
            </a:r>
          </a:p>
        </p:txBody>
      </p:sp>
      <p:sp>
        <p:nvSpPr>
          <p:cNvPr id="24" name="Прямокутник 23"/>
          <p:cNvSpPr/>
          <p:nvPr/>
        </p:nvSpPr>
        <p:spPr>
          <a:xfrm>
            <a:off x="3915160" y="3365781"/>
            <a:ext cx="5121335" cy="13660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Tx/>
              <a:buChar char="-"/>
            </a:pPr>
            <a:endParaRPr lang="uk-UA" sz="12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i="1" dirty="0">
                <a:solidFill>
                  <a:prstClr val="black"/>
                </a:solidFill>
              </a:rPr>
              <a:t>аналіз ефективності реалізації державної політики у відповідній сфері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500" b="1" i="1" dirty="0" err="1">
                <a:solidFill>
                  <a:prstClr val="black"/>
                </a:solidFill>
              </a:rPr>
              <a:t>оцінку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ефективності</a:t>
            </a:r>
            <a:r>
              <a:rPr lang="ru-RU" sz="1500" b="1" i="1" dirty="0">
                <a:solidFill>
                  <a:prstClr val="black"/>
                </a:solidFill>
              </a:rPr>
              <a:t>, </a:t>
            </a:r>
            <a:r>
              <a:rPr lang="ru-RU" sz="1500" b="1" i="1" dirty="0" err="1">
                <a:solidFill>
                  <a:prstClr val="black"/>
                </a:solidFill>
              </a:rPr>
              <a:t>результативності</a:t>
            </a:r>
            <a:r>
              <a:rPr lang="ru-RU" sz="1500" b="1" i="1" dirty="0">
                <a:solidFill>
                  <a:prstClr val="black"/>
                </a:solidFill>
              </a:rPr>
              <a:t> та </a:t>
            </a:r>
            <a:r>
              <a:rPr lang="ru-RU" sz="1500" b="1" i="1" dirty="0" err="1">
                <a:solidFill>
                  <a:prstClr val="black"/>
                </a:solidFill>
              </a:rPr>
              <a:t>економічної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доцільності</a:t>
            </a:r>
            <a:r>
              <a:rPr lang="ru-RU" sz="1500" b="1" i="1" dirty="0">
                <a:solidFill>
                  <a:prstClr val="black"/>
                </a:solidFill>
              </a:rPr>
              <a:t> </a:t>
            </a:r>
            <a:r>
              <a:rPr lang="ru-RU" sz="1500" b="1" i="1" dirty="0" err="1">
                <a:solidFill>
                  <a:prstClr val="black"/>
                </a:solidFill>
              </a:rPr>
              <a:t>витрат</a:t>
            </a:r>
            <a:r>
              <a:rPr lang="ru-RU" sz="1500" b="1" i="1" dirty="0">
                <a:solidFill>
                  <a:prstClr val="black"/>
                </a:solidFill>
              </a:rPr>
              <a:t> бюджету</a:t>
            </a:r>
            <a:endParaRPr lang="uk-UA" sz="1500" b="1" i="1" dirty="0">
              <a:solidFill>
                <a:prstClr val="black"/>
              </a:solidFill>
            </a:endParaRPr>
          </a:p>
        </p:txBody>
      </p:sp>
      <p:sp>
        <p:nvSpPr>
          <p:cNvPr id="25" name="Стрілка вправо 24"/>
          <p:cNvSpPr/>
          <p:nvPr/>
        </p:nvSpPr>
        <p:spPr>
          <a:xfrm>
            <a:off x="3483114" y="3931013"/>
            <a:ext cx="432046" cy="246313"/>
          </a:xfrm>
          <a:prstGeom prst="rightArrow">
            <a:avLst>
              <a:gd name="adj1" fmla="val 50000"/>
              <a:gd name="adj2" fmla="val 56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Прямокутник 25"/>
          <p:cNvSpPr/>
          <p:nvPr/>
        </p:nvSpPr>
        <p:spPr>
          <a:xfrm>
            <a:off x="1086190" y="4960529"/>
            <a:ext cx="2376264" cy="13660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Використовується для</a:t>
            </a:r>
            <a:endParaRPr lang="uk-UA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кутник 26"/>
          <p:cNvSpPr/>
          <p:nvPr/>
        </p:nvSpPr>
        <p:spPr>
          <a:xfrm>
            <a:off x="3915160" y="4960529"/>
            <a:ext cx="5121335" cy="13660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uk-UA" sz="1500" b="1" i="1" dirty="0" smtClean="0">
                <a:solidFill>
                  <a:schemeClr val="tx1"/>
                </a:solidFill>
              </a:rPr>
              <a:t>підготовки </a:t>
            </a:r>
            <a:r>
              <a:rPr lang="uk-UA" sz="1500" b="1" i="1" dirty="0">
                <a:solidFill>
                  <a:schemeClr val="tx1"/>
                </a:solidFill>
              </a:rPr>
              <a:t>відповідних пропозицій </a:t>
            </a:r>
            <a:r>
              <a:rPr lang="uk-UA" sz="1500" b="1" i="1" dirty="0" smtClean="0">
                <a:solidFill>
                  <a:schemeClr val="tx1"/>
                </a:solidFill>
              </a:rPr>
              <a:t>до: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i="1" dirty="0">
                <a:solidFill>
                  <a:schemeClr val="tx1"/>
                </a:solidFill>
              </a:rPr>
              <a:t>проекту державного </a:t>
            </a:r>
            <a:r>
              <a:rPr lang="uk-UA" sz="1500" b="1" i="1" dirty="0" smtClean="0">
                <a:solidFill>
                  <a:schemeClr val="tx1"/>
                </a:solidFill>
              </a:rPr>
              <a:t>бюджету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i="1" dirty="0" smtClean="0">
                <a:solidFill>
                  <a:schemeClr val="tx1"/>
                </a:solidFill>
              </a:rPr>
              <a:t>Бюджетної декларації</a:t>
            </a:r>
            <a:endParaRPr lang="uk-UA" sz="1500" b="1" i="1" dirty="0">
              <a:solidFill>
                <a:schemeClr val="tx1"/>
              </a:solidFill>
            </a:endParaRPr>
          </a:p>
          <a:p>
            <a:pPr lvl="0" algn="just"/>
            <a:r>
              <a:rPr lang="uk-UA" sz="1500" b="1" i="1" dirty="0" smtClean="0">
                <a:solidFill>
                  <a:prstClr val="black"/>
                </a:solidFill>
              </a:rPr>
              <a:t> </a:t>
            </a:r>
            <a:endParaRPr lang="uk-UA" sz="1500" b="1" i="1" dirty="0">
              <a:solidFill>
                <a:prstClr val="black"/>
              </a:solidFill>
            </a:endParaRPr>
          </a:p>
        </p:txBody>
      </p:sp>
      <p:sp>
        <p:nvSpPr>
          <p:cNvPr id="28" name="Стрілка вправо 27"/>
          <p:cNvSpPr/>
          <p:nvPr/>
        </p:nvSpPr>
        <p:spPr>
          <a:xfrm>
            <a:off x="3483114" y="5525761"/>
            <a:ext cx="432046" cy="246313"/>
          </a:xfrm>
          <a:prstGeom prst="rightArrow">
            <a:avLst>
              <a:gd name="adj1" fmla="val 50000"/>
              <a:gd name="adj2" fmla="val 56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61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52553" y="126635"/>
            <a:ext cx="8642861" cy="654272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467748" y="445079"/>
            <a:ext cx="8327666" cy="62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Посилення відповідальності </a:t>
            </a:r>
          </a:p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головних розпорядників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821446" y="6486798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12</a:t>
            </a:fld>
            <a:endParaRPr lang="uk-UA" dirty="0"/>
          </a:p>
        </p:txBody>
      </p:sp>
      <p:pic>
        <p:nvPicPr>
          <p:cNvPr id="23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67050" y="334352"/>
            <a:ext cx="787158" cy="762855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65651317"/>
              </p:ext>
            </p:extLst>
          </p:nvPr>
        </p:nvGraphicFramePr>
        <p:xfrm>
          <a:off x="1115616" y="1941949"/>
          <a:ext cx="7656368" cy="4727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Округлений прямокутник 4"/>
          <p:cNvSpPr/>
          <p:nvPr/>
        </p:nvSpPr>
        <p:spPr>
          <a:xfrm>
            <a:off x="1115616" y="1412776"/>
            <a:ext cx="7656368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ГОЛОВНІ РОЗПОРЯДНИКИ БЮДЖЕТНИХ КОШТІВ 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125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391" y="1764757"/>
            <a:ext cx="7642429" cy="2960387"/>
          </a:xfrm>
        </p:spPr>
        <p:txBody>
          <a:bodyPr>
            <a:norm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Дякую за увагу!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Місце для вмісту 2"/>
          <p:cNvSpPr txBox="1">
            <a:spLocks/>
          </p:cNvSpPr>
          <p:nvPr/>
        </p:nvSpPr>
        <p:spPr>
          <a:xfrm>
            <a:off x="642910" y="6072206"/>
            <a:ext cx="7829576" cy="411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lvl="0" algn="r">
              <a:spcBef>
                <a:spcPct val="20000"/>
              </a:spcBef>
              <a:defRPr/>
            </a:pPr>
            <a:endParaRPr lang="uk-UA" sz="3200" dirty="0">
              <a:solidFill>
                <a:schemeClr val="tx1">
                  <a:tint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429024" cy="106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кутник 8"/>
          <p:cNvSpPr/>
          <p:nvPr/>
        </p:nvSpPr>
        <p:spPr>
          <a:xfrm rot="5400000">
            <a:off x="-1378675" y="3093354"/>
            <a:ext cx="3872382" cy="399310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Прямокутник 9"/>
          <p:cNvSpPr/>
          <p:nvPr/>
        </p:nvSpPr>
        <p:spPr>
          <a:xfrm rot="5400000">
            <a:off x="656649" y="1285091"/>
            <a:ext cx="560021" cy="399310"/>
          </a:xfrm>
          <a:prstGeom prst="rect">
            <a:avLst/>
          </a:prstGeom>
          <a:solidFill>
            <a:schemeClr val="bg1">
              <a:lumMod val="75000"/>
              <a:alpha val="95000"/>
            </a:schemeClr>
          </a:solidFill>
          <a:ln>
            <a:solidFill>
              <a:schemeClr val="bg1">
                <a:lumMod val="75000"/>
                <a:alpha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Прямокутник 10"/>
          <p:cNvSpPr/>
          <p:nvPr/>
        </p:nvSpPr>
        <p:spPr>
          <a:xfrm rot="5400000">
            <a:off x="157465" y="5808739"/>
            <a:ext cx="1558388" cy="399310"/>
          </a:xfrm>
          <a:prstGeom prst="rect">
            <a:avLst/>
          </a:prstGeom>
          <a:solidFill>
            <a:schemeClr val="bg1">
              <a:lumMod val="75000"/>
              <a:alpha val="95000"/>
            </a:schemeClr>
          </a:solidFill>
          <a:ln>
            <a:solidFill>
              <a:schemeClr val="bg1">
                <a:lumMod val="75000"/>
                <a:alpha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445025" y="1356817"/>
            <a:ext cx="8507843" cy="407937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C000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490010" y="4738038"/>
            <a:ext cx="8462858" cy="491162"/>
          </a:xfrm>
          <a:prstGeom prst="rect">
            <a:avLst/>
          </a:prstGeom>
          <a:solidFill>
            <a:srgbClr val="F6F614"/>
          </a:solidFill>
          <a:ln>
            <a:solidFill>
              <a:srgbClr val="F6F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3" name="1"/>
          <p:cNvSpPr txBox="1"/>
          <p:nvPr/>
        </p:nvSpPr>
        <p:spPr>
          <a:xfrm>
            <a:off x="1489703" y="3495624"/>
            <a:ext cx="238623" cy="50745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>
              <a:defRPr sz="26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r>
              <a:rPr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942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52552" y="126636"/>
            <a:ext cx="8642862" cy="6542724"/>
            <a:chOff x="179511" y="975049"/>
            <a:chExt cx="8642862" cy="5377830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68986" y="1223546"/>
              <a:ext cx="896304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1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2</a:t>
            </a:fld>
            <a:endParaRPr lang="uk-UA" dirty="0"/>
          </a:p>
        </p:txBody>
      </p:sp>
      <p:sp>
        <p:nvSpPr>
          <p:cNvPr id="3" name="Прямокутник 2"/>
          <p:cNvSpPr/>
          <p:nvPr/>
        </p:nvSpPr>
        <p:spPr>
          <a:xfrm>
            <a:off x="598519" y="313157"/>
            <a:ext cx="8209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Реалізація </a:t>
            </a:r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Стратегії реформування </a:t>
            </a:r>
            <a:r>
              <a:rPr lang="uk-UA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системи </a:t>
            </a:r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управління державними фінансами на 2017-2020 роки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1043608" y="1678571"/>
            <a:ext cx="2376264" cy="15344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Розділ 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endParaRPr lang="uk-UA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</a:t>
            </a:r>
            <a:r>
              <a:rPr lang="uk-UA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отримання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загальної бюджетно-податкової дисципліни у середньостроковій</a:t>
            </a: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перспективі</a:t>
            </a:r>
          </a:p>
        </p:txBody>
      </p:sp>
      <p:sp>
        <p:nvSpPr>
          <p:cNvPr id="13" name="Прямокутник 12"/>
          <p:cNvSpPr/>
          <p:nvPr/>
        </p:nvSpPr>
        <p:spPr>
          <a:xfrm>
            <a:off x="1033606" y="4342747"/>
            <a:ext cx="2386266" cy="15121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Розділ 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 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Підвищення </a:t>
            </a:r>
            <a:r>
              <a:rPr lang="uk-UA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ефективності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розподілу </a:t>
            </a:r>
            <a:r>
              <a:rPr lang="uk-UA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ресурсів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рівні </a:t>
            </a:r>
            <a:r>
              <a:rPr lang="uk-UA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формування </a:t>
            </a:r>
            <a:r>
              <a:rPr lang="uk-UA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державної політики</a:t>
            </a:r>
          </a:p>
        </p:txBody>
      </p:sp>
      <p:sp>
        <p:nvSpPr>
          <p:cNvPr id="15" name="Прямокутник 14"/>
          <p:cNvSpPr/>
          <p:nvPr/>
        </p:nvSpPr>
        <p:spPr>
          <a:xfrm>
            <a:off x="3872578" y="1412776"/>
            <a:ext cx="5121335" cy="25922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Tx/>
              <a:buChar char="-"/>
            </a:pPr>
            <a:endParaRPr lang="uk-UA" sz="1200" b="1" dirty="0" smtClean="0">
              <a:solidFill>
                <a:prstClr val="black"/>
              </a:solidFill>
            </a:endParaRPr>
          </a:p>
          <a:p>
            <a:pPr lvl="0" algn="ctr"/>
            <a:r>
              <a:rPr lang="uk-UA" sz="1500" b="1" i="1" dirty="0">
                <a:solidFill>
                  <a:prstClr val="black"/>
                </a:solidFill>
              </a:rPr>
              <a:t>Середньострокове бюджетне планування</a:t>
            </a:r>
            <a:endParaRPr lang="uk-UA" sz="1500" b="1" i="1" dirty="0" smtClean="0">
              <a:solidFill>
                <a:prstClr val="black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визначення змісту Бюджетної декларації, прогнозу місцевого бюджету  </a:t>
            </a:r>
            <a:r>
              <a:rPr lang="uk-UA" sz="1500" b="1" dirty="0">
                <a:solidFill>
                  <a:prstClr val="black"/>
                </a:solidFill>
              </a:rPr>
              <a:t>(</a:t>
            </a:r>
            <a:r>
              <a:rPr lang="uk-UA" sz="1500" b="1" dirty="0" err="1">
                <a:solidFill>
                  <a:prstClr val="black"/>
                </a:solidFill>
              </a:rPr>
              <a:t>пп</a:t>
            </a:r>
            <a:r>
              <a:rPr lang="uk-UA" sz="1500" b="1" dirty="0">
                <a:solidFill>
                  <a:prstClr val="black"/>
                </a:solidFill>
              </a:rPr>
              <a:t>. 3 п. </a:t>
            </a:r>
            <a:r>
              <a:rPr lang="uk-UA" sz="1500" b="1" dirty="0" smtClean="0">
                <a:solidFill>
                  <a:prstClr val="black"/>
                </a:solidFill>
              </a:rPr>
              <a:t>10 )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dirty="0">
                <a:solidFill>
                  <a:prstClr val="black"/>
                </a:solidFill>
              </a:rPr>
              <a:t>посилення ролі головних розпорядників бюджетних коштів у бюджетному процесі (п.12)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затвердження оновленого календарного плану-графіка підготовки державного бюджету (п. 13)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запровадження фіскальних правил </a:t>
            </a:r>
            <a:r>
              <a:rPr lang="en-US" sz="1500" b="1" dirty="0">
                <a:solidFill>
                  <a:prstClr val="black"/>
                </a:solidFill>
              </a:rPr>
              <a:t>(</a:t>
            </a:r>
            <a:r>
              <a:rPr lang="uk-UA" sz="1500" b="1" dirty="0">
                <a:solidFill>
                  <a:prstClr val="black"/>
                </a:solidFill>
              </a:rPr>
              <a:t>п. </a:t>
            </a:r>
            <a:r>
              <a:rPr lang="uk-UA" sz="1500" b="1" dirty="0" smtClean="0">
                <a:solidFill>
                  <a:prstClr val="black"/>
                </a:solidFill>
              </a:rPr>
              <a:t>14</a:t>
            </a:r>
            <a:r>
              <a:rPr lang="ru-RU" sz="1500" b="1" dirty="0" smtClean="0">
                <a:solidFill>
                  <a:prstClr val="black"/>
                </a:solidFill>
              </a:rPr>
              <a:t>)</a:t>
            </a:r>
            <a:endParaRPr lang="uk-UA" sz="1500" b="1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управління </a:t>
            </a:r>
            <a:r>
              <a:rPr lang="uk-UA" sz="1500" b="1" dirty="0">
                <a:solidFill>
                  <a:prstClr val="black"/>
                </a:solidFill>
              </a:rPr>
              <a:t>фіскальними ризиками </a:t>
            </a:r>
            <a:r>
              <a:rPr lang="uk-UA" sz="1500" b="1" dirty="0" smtClean="0">
                <a:solidFill>
                  <a:prstClr val="black"/>
                </a:solidFill>
              </a:rPr>
              <a:t>(п.16)</a:t>
            </a:r>
            <a:endParaRPr lang="uk-UA" sz="1500" b="1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посилення захисних механізмів під час надання державних гарантій (</a:t>
            </a:r>
            <a:r>
              <a:rPr lang="uk-UA" sz="1500" b="1" dirty="0" err="1" smtClean="0">
                <a:solidFill>
                  <a:prstClr val="black"/>
                </a:solidFill>
              </a:rPr>
              <a:t>пп</a:t>
            </a:r>
            <a:r>
              <a:rPr lang="uk-UA" sz="1500" b="1" dirty="0" smtClean="0">
                <a:solidFill>
                  <a:prstClr val="black"/>
                </a:solidFill>
              </a:rPr>
              <a:t>. 1 п. 19 </a:t>
            </a:r>
            <a:r>
              <a:rPr lang="en-US" sz="1500" b="1" dirty="0" smtClean="0">
                <a:solidFill>
                  <a:prstClr val="black"/>
                </a:solidFill>
              </a:rPr>
              <a:t>)</a:t>
            </a:r>
            <a:endParaRPr lang="uk-UA" sz="1500" b="1" dirty="0" smtClean="0">
              <a:solidFill>
                <a:prstClr val="black"/>
              </a:solidFill>
            </a:endParaRPr>
          </a:p>
          <a:p>
            <a:pPr marL="285750" lvl="0" indent="-285750" algn="just">
              <a:buFontTx/>
              <a:buChar char="-"/>
            </a:pPr>
            <a:endParaRPr lang="uk-UA" sz="1200" b="1" dirty="0">
              <a:solidFill>
                <a:prstClr val="black"/>
              </a:solidFill>
            </a:endParaRPr>
          </a:p>
        </p:txBody>
      </p:sp>
      <p:sp>
        <p:nvSpPr>
          <p:cNvPr id="16" name="Прямокутник 15"/>
          <p:cNvSpPr/>
          <p:nvPr/>
        </p:nvSpPr>
        <p:spPr>
          <a:xfrm>
            <a:off x="3847361" y="4342746"/>
            <a:ext cx="5146552" cy="19665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i="1" dirty="0">
              <a:solidFill>
                <a:schemeClr val="tx1"/>
              </a:solidFill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3440532" y="2412145"/>
            <a:ext cx="432046" cy="246313"/>
          </a:xfrm>
          <a:prstGeom prst="rightArrow">
            <a:avLst>
              <a:gd name="adj1" fmla="val 50000"/>
              <a:gd name="adj2" fmla="val 56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ілка вправо 18"/>
          <p:cNvSpPr/>
          <p:nvPr/>
        </p:nvSpPr>
        <p:spPr>
          <a:xfrm>
            <a:off x="3419872" y="4948718"/>
            <a:ext cx="432047" cy="2855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3847360" y="4082169"/>
            <a:ext cx="518913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1500" b="1" i="1" dirty="0">
              <a:solidFill>
                <a:prstClr val="black"/>
              </a:solidFill>
            </a:endParaRPr>
          </a:p>
          <a:p>
            <a:pPr algn="ctr"/>
            <a:r>
              <a:rPr lang="uk-UA" sz="1500" b="1" i="1" dirty="0" smtClean="0">
                <a:solidFill>
                  <a:prstClr val="black"/>
                </a:solidFill>
              </a:rPr>
              <a:t>Програмно-цільовий </a:t>
            </a:r>
            <a:r>
              <a:rPr lang="uk-UA" sz="1500" b="1" i="1" dirty="0">
                <a:solidFill>
                  <a:prstClr val="black"/>
                </a:solidFill>
              </a:rPr>
              <a:t>метод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sz="1500" b="1" dirty="0" smtClean="0">
                <a:solidFill>
                  <a:prstClr val="black"/>
                </a:solidFill>
              </a:rPr>
              <a:t>підвищення </a:t>
            </a:r>
            <a:r>
              <a:rPr lang="uk-UA" sz="1500" b="1" dirty="0">
                <a:solidFill>
                  <a:prstClr val="black"/>
                </a:solidFill>
              </a:rPr>
              <a:t>відповідальності головних розпорядників бюджетних коштів за результати діяльності </a:t>
            </a:r>
            <a:r>
              <a:rPr lang="en-US" sz="1500" b="1" dirty="0" smtClean="0">
                <a:solidFill>
                  <a:prstClr val="black"/>
                </a:solidFill>
              </a:rPr>
              <a:t>(</a:t>
            </a:r>
            <a:r>
              <a:rPr lang="uk-UA" sz="1500" b="1" dirty="0">
                <a:solidFill>
                  <a:prstClr val="black"/>
                </a:solidFill>
              </a:rPr>
              <a:t>п. </a:t>
            </a:r>
            <a:r>
              <a:rPr lang="uk-UA" sz="1500" b="1" dirty="0" smtClean="0">
                <a:solidFill>
                  <a:prstClr val="black"/>
                </a:solidFill>
              </a:rPr>
              <a:t>5</a:t>
            </a:r>
            <a:r>
              <a:rPr lang="ru-RU" sz="1500" b="1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500" b="1" dirty="0" err="1" smtClean="0">
                <a:solidFill>
                  <a:prstClr val="black"/>
                </a:solidFill>
              </a:rPr>
              <a:t>запровадження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комплексної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оцінки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ефективності</a:t>
            </a:r>
            <a:r>
              <a:rPr lang="ru-RU" sz="1500" b="1" dirty="0" smtClean="0">
                <a:solidFill>
                  <a:prstClr val="black"/>
                </a:solidFill>
              </a:rPr>
              <a:t> та </a:t>
            </a:r>
            <a:r>
              <a:rPr lang="ru-RU" sz="1500" b="1" dirty="0" err="1" smtClean="0">
                <a:solidFill>
                  <a:prstClr val="black"/>
                </a:solidFill>
              </a:rPr>
              <a:t>доцільності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видатків</a:t>
            </a:r>
            <a:r>
              <a:rPr lang="ru-RU" sz="1500" b="1" dirty="0" smtClean="0">
                <a:solidFill>
                  <a:prstClr val="black"/>
                </a:solidFill>
              </a:rPr>
              <a:t> (</a:t>
            </a:r>
            <a:r>
              <a:rPr lang="uk-UA" sz="1500" b="1" dirty="0" smtClean="0">
                <a:solidFill>
                  <a:prstClr val="black"/>
                </a:solidFill>
              </a:rPr>
              <a:t>п</a:t>
            </a:r>
            <a:r>
              <a:rPr lang="uk-UA" sz="1500" b="1" dirty="0">
                <a:solidFill>
                  <a:prstClr val="black"/>
                </a:solidFill>
              </a:rPr>
              <a:t>. </a:t>
            </a:r>
            <a:r>
              <a:rPr lang="uk-UA" sz="1500" b="1" dirty="0" smtClean="0">
                <a:solidFill>
                  <a:prstClr val="black"/>
                </a:solidFill>
              </a:rPr>
              <a:t>6</a:t>
            </a:r>
            <a:r>
              <a:rPr lang="ru-RU" sz="1500" b="1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500" b="1" dirty="0" err="1" smtClean="0">
                <a:solidFill>
                  <a:prstClr val="black"/>
                </a:solidFill>
              </a:rPr>
              <a:t>оптимізація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бюджетних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програм</a:t>
            </a:r>
            <a:r>
              <a:rPr lang="ru-RU" sz="1500" b="1" dirty="0" smtClean="0">
                <a:solidFill>
                  <a:prstClr val="black"/>
                </a:solidFill>
              </a:rPr>
              <a:t> з </a:t>
            </a:r>
            <a:r>
              <a:rPr lang="ru-RU" sz="1500" b="1" dirty="0" err="1" smtClean="0">
                <a:solidFill>
                  <a:prstClr val="black"/>
                </a:solidFill>
              </a:rPr>
              <a:t>урахуванням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стратегічних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цілей</a:t>
            </a:r>
            <a:r>
              <a:rPr lang="ru-RU" sz="1500" b="1" dirty="0">
                <a:solidFill>
                  <a:prstClr val="black"/>
                </a:solidFill>
              </a:rPr>
              <a:t> (п. </a:t>
            </a:r>
            <a:r>
              <a:rPr lang="ru-RU" sz="1500" b="1" dirty="0" smtClean="0">
                <a:solidFill>
                  <a:prstClr val="black"/>
                </a:solidFill>
              </a:rPr>
              <a:t>7)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500" b="1" dirty="0" err="1" smtClean="0">
                <a:solidFill>
                  <a:prstClr val="black"/>
                </a:solidFill>
              </a:rPr>
              <a:t>ефективний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моніторинг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 err="1" smtClean="0">
                <a:solidFill>
                  <a:prstClr val="black"/>
                </a:solidFill>
              </a:rPr>
              <a:t>результативності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en-US" sz="1500" b="1" dirty="0">
                <a:solidFill>
                  <a:prstClr val="black"/>
                </a:solidFill>
              </a:rPr>
              <a:t>(</a:t>
            </a:r>
            <a:r>
              <a:rPr lang="uk-UA" sz="1500" b="1" dirty="0">
                <a:solidFill>
                  <a:prstClr val="black"/>
                </a:solidFill>
              </a:rPr>
              <a:t>п. </a:t>
            </a:r>
            <a:r>
              <a:rPr lang="uk-UA" sz="1500" b="1" dirty="0" smtClean="0">
                <a:solidFill>
                  <a:prstClr val="black"/>
                </a:solidFill>
              </a:rPr>
              <a:t>8</a:t>
            </a:r>
            <a:r>
              <a:rPr lang="ru-RU" sz="1500" b="1" dirty="0" smtClean="0">
                <a:solidFill>
                  <a:prstClr val="black"/>
                </a:solidFill>
              </a:rPr>
              <a:t>)</a:t>
            </a:r>
          </a:p>
        </p:txBody>
      </p:sp>
      <p:pic>
        <p:nvPicPr>
          <p:cNvPr id="18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1863" y="329307"/>
            <a:ext cx="779777" cy="7679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0579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92306" y="188641"/>
            <a:ext cx="8642861" cy="6552728"/>
            <a:chOff x="179512" y="975048"/>
            <a:chExt cx="8642861" cy="5196433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01156" y="3772495"/>
              <a:ext cx="43986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11313" y="547505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Середньострокове бюджетне планування: </a:t>
            </a:r>
            <a:r>
              <a:rPr lang="uk-UA" sz="2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новації</a:t>
            </a:r>
            <a:endParaRPr lang="uk-UA" sz="21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876256" y="6353923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3</a:t>
            </a:fld>
            <a:endParaRPr lang="uk-UA" dirty="0"/>
          </a:p>
        </p:txBody>
      </p:sp>
      <p:sp>
        <p:nvSpPr>
          <p:cNvPr id="30" name="Circle"/>
          <p:cNvSpPr/>
          <p:nvPr/>
        </p:nvSpPr>
        <p:spPr>
          <a:xfrm>
            <a:off x="1043608" y="2348880"/>
            <a:ext cx="496683" cy="496682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lang="uk-UA" dirty="0" smtClean="0"/>
              <a:t>1</a:t>
            </a:r>
            <a:endParaRPr dirty="0"/>
          </a:p>
        </p:txBody>
      </p:sp>
      <p:sp>
        <p:nvSpPr>
          <p:cNvPr id="42" name="Округлений прямокутник 41"/>
          <p:cNvSpPr/>
          <p:nvPr/>
        </p:nvSpPr>
        <p:spPr>
          <a:xfrm>
            <a:off x="1576368" y="1900993"/>
            <a:ext cx="2275552" cy="138260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000" dirty="0" smtClean="0">
                <a:solidFill>
                  <a:schemeClr val="tx1"/>
                </a:solidFill>
              </a:rPr>
              <a:t>Узгодження </a:t>
            </a:r>
            <a:r>
              <a:rPr lang="uk-UA" sz="2000" b="1" dirty="0" smtClean="0">
                <a:solidFill>
                  <a:schemeClr val="tx1"/>
                </a:solidFill>
              </a:rPr>
              <a:t>стратегічного та бюджетного планування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45" name="Circle"/>
          <p:cNvSpPr/>
          <p:nvPr/>
        </p:nvSpPr>
        <p:spPr>
          <a:xfrm>
            <a:off x="5796136" y="2348880"/>
            <a:ext cx="491858" cy="496682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 algn="ctr"/>
            <a:r>
              <a:rPr lang="uk-UA" sz="2600" dirty="0" smtClean="0">
                <a:solidFill>
                  <a:schemeClr val="bg1"/>
                </a:solidFill>
              </a:rPr>
              <a:t>3</a:t>
            </a:r>
            <a:endParaRPr lang="uk-UA" sz="2600" dirty="0">
              <a:solidFill>
                <a:schemeClr val="bg1"/>
              </a:solidFill>
            </a:endParaRPr>
          </a:p>
        </p:txBody>
      </p:sp>
      <p:sp>
        <p:nvSpPr>
          <p:cNvPr id="48" name="Округлений прямокутник 47"/>
          <p:cNvSpPr/>
          <p:nvPr/>
        </p:nvSpPr>
        <p:spPr>
          <a:xfrm>
            <a:off x="6368161" y="1891396"/>
            <a:ext cx="2367005" cy="1392201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Оновлення </a:t>
            </a:r>
            <a:r>
              <a:rPr lang="uk-UA" b="1" dirty="0" smtClean="0">
                <a:solidFill>
                  <a:schemeClr val="tx1"/>
                </a:solidFill>
              </a:rPr>
              <a:t>бюджетного календаря</a:t>
            </a:r>
          </a:p>
        </p:txBody>
      </p:sp>
      <p:sp>
        <p:nvSpPr>
          <p:cNvPr id="49" name="Circle"/>
          <p:cNvSpPr/>
          <p:nvPr/>
        </p:nvSpPr>
        <p:spPr>
          <a:xfrm>
            <a:off x="1043608" y="4869160"/>
            <a:ext cx="493897" cy="496450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 algn="ctr"/>
            <a:r>
              <a:rPr lang="uk-UA" sz="2600" dirty="0" smtClean="0">
                <a:solidFill>
                  <a:schemeClr val="bg1"/>
                </a:solidFill>
              </a:rPr>
              <a:t>2</a:t>
            </a:r>
            <a:endParaRPr lang="uk-UA" sz="2600" dirty="0">
              <a:solidFill>
                <a:schemeClr val="bg1"/>
              </a:solidFill>
            </a:endParaRPr>
          </a:p>
        </p:txBody>
      </p:sp>
      <p:sp>
        <p:nvSpPr>
          <p:cNvPr id="52" name="Округлений прямокутник 51"/>
          <p:cNvSpPr/>
          <p:nvPr/>
        </p:nvSpPr>
        <p:spPr>
          <a:xfrm>
            <a:off x="1606376" y="4437112"/>
            <a:ext cx="2304256" cy="1339041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Запровадження</a:t>
            </a:r>
            <a:r>
              <a:rPr lang="uk-UA" sz="2000" dirty="0"/>
              <a:t> </a:t>
            </a:r>
            <a:r>
              <a:rPr lang="uk-UA" sz="2000" b="1" dirty="0">
                <a:solidFill>
                  <a:prstClr val="black"/>
                </a:solidFill>
              </a:rPr>
              <a:t>Бюджетної декларації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53" name="Округлений прямокутник 52"/>
          <p:cNvSpPr/>
          <p:nvPr/>
        </p:nvSpPr>
        <p:spPr>
          <a:xfrm>
            <a:off x="6372200" y="4437112"/>
            <a:ext cx="2343576" cy="138480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</a:rPr>
              <a:t>Розширення </a:t>
            </a:r>
            <a:r>
              <a:rPr lang="uk-UA" sz="2000" b="1" dirty="0">
                <a:solidFill>
                  <a:schemeClr val="tx1"/>
                </a:solidFill>
              </a:rPr>
              <a:t>бюджетних правил</a:t>
            </a:r>
          </a:p>
        </p:txBody>
      </p:sp>
      <p:sp>
        <p:nvSpPr>
          <p:cNvPr id="54" name="Circle"/>
          <p:cNvSpPr/>
          <p:nvPr/>
        </p:nvSpPr>
        <p:spPr>
          <a:xfrm>
            <a:off x="5724128" y="4869160"/>
            <a:ext cx="583952" cy="514504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 algn="ctr"/>
            <a:r>
              <a:rPr lang="uk-UA" sz="2600" b="1" dirty="0" smtClean="0">
                <a:solidFill>
                  <a:schemeClr val="bg1"/>
                </a:solidFill>
              </a:rPr>
              <a:t>4</a:t>
            </a:r>
            <a:endParaRPr lang="uk-UA" sz="2600" b="1" dirty="0">
              <a:solidFill>
                <a:schemeClr val="bg1"/>
              </a:solidFill>
            </a:endParaRPr>
          </a:p>
        </p:txBody>
      </p:sp>
      <p:pic>
        <p:nvPicPr>
          <p:cNvPr id="56" name="Picture 3" descr="pasted-im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2445488" cy="212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" name="1"/>
          <p:cNvSpPr txBox="1"/>
          <p:nvPr/>
        </p:nvSpPr>
        <p:spPr>
          <a:xfrm>
            <a:off x="5812167" y="3825120"/>
            <a:ext cx="238623" cy="5166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/>
          <a:lstStyle>
            <a:lvl1pPr>
              <a:defRPr sz="26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r>
              <a:rPr lang="uk-UA" dirty="0" smtClean="0"/>
              <a:t>4</a:t>
            </a:r>
            <a:endParaRPr dirty="0"/>
          </a:p>
        </p:txBody>
      </p:sp>
      <p:pic>
        <p:nvPicPr>
          <p:cNvPr id="25" name="image1.pn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91617" y="398710"/>
            <a:ext cx="798940" cy="79592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417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52553" y="126635"/>
            <a:ext cx="8642861" cy="654272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0"/>
            <a:ext cx="8293961" cy="6447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Узгодження стратегічного і бюджетного планування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817458" y="6420819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4</a:t>
            </a:fld>
            <a:endParaRPr lang="uk-UA" dirty="0"/>
          </a:p>
        </p:txBody>
      </p:sp>
      <p:pic>
        <p:nvPicPr>
          <p:cNvPr id="48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1864" y="314783"/>
            <a:ext cx="795728" cy="782424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Равнобедренный треугольник 17"/>
          <p:cNvSpPr/>
          <p:nvPr/>
        </p:nvSpPr>
        <p:spPr>
          <a:xfrm>
            <a:off x="1979712" y="1394305"/>
            <a:ext cx="5328592" cy="4050919"/>
          </a:xfrm>
          <a:prstGeom prst="triangle">
            <a:avLst/>
          </a:prstGeom>
          <a:solidFill>
            <a:schemeClr val="bg1">
              <a:lumMod val="85000"/>
              <a:alpha val="41000"/>
            </a:schemeClr>
          </a:solidFill>
          <a:ln>
            <a:solidFill>
              <a:schemeClr val="tx1">
                <a:lumMod val="50000"/>
                <a:lumOff val="50000"/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ru-RU" sz="2400" dirty="0"/>
          </a:p>
        </p:txBody>
      </p:sp>
      <p:sp>
        <p:nvSpPr>
          <p:cNvPr id="27" name="Прямокутник 26"/>
          <p:cNvSpPr/>
          <p:nvPr/>
        </p:nvSpPr>
        <p:spPr>
          <a:xfrm>
            <a:off x="5364088" y="4146938"/>
            <a:ext cx="2952328" cy="126621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 діяльності ГРК</a:t>
            </a:r>
          </a:p>
          <a:p>
            <a:pPr algn="ctr"/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 державної політики, формування та/або реалізацію якої здійснює ГРК 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кутник 50"/>
          <p:cNvSpPr/>
          <p:nvPr/>
        </p:nvSpPr>
        <p:spPr>
          <a:xfrm>
            <a:off x="1115616" y="4146937"/>
            <a:ext cx="2829375" cy="126621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uk-UA" sz="1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uk-UA" sz="1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 декларація</a:t>
            </a:r>
          </a:p>
          <a:p>
            <a:pPr lvl="0" algn="ctr"/>
            <a:r>
              <a:rPr lang="uk-UA" sz="17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 можливості </a:t>
            </a:r>
          </a:p>
          <a:p>
            <a:pPr algn="ctr"/>
            <a:endParaRPr lang="uk-UA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3383802" y="2510428"/>
            <a:ext cx="2520280" cy="10625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Документи державного стратегічного планування</a:t>
            </a:r>
            <a:endParaRPr lang="ru-RU" dirty="0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2915815" y="6059257"/>
            <a:ext cx="3528392" cy="610104"/>
          </a:xfrm>
          <a:prstGeom prst="flowChartProcess">
            <a:avLst/>
          </a:prstGeom>
          <a:solidFill>
            <a:srgbClr val="FFFF00">
              <a:alpha val="46000"/>
            </a:srgb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Державний бюджет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022938" y="5485334"/>
            <a:ext cx="1314146" cy="573923"/>
          </a:xfrm>
          <a:prstGeom prst="downArrow">
            <a:avLst>
              <a:gd name="adj1" fmla="val 50000"/>
              <a:gd name="adj2" fmla="val 41885"/>
            </a:avLst>
          </a:prstGeom>
          <a:solidFill>
            <a:schemeClr val="bg1">
              <a:lumMod val="5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івнобедрений трикутник 18"/>
          <p:cNvSpPr/>
          <p:nvPr/>
        </p:nvSpPr>
        <p:spPr>
          <a:xfrm>
            <a:off x="4932040" y="4484882"/>
            <a:ext cx="612068" cy="348275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2" name="Рівнобедрений трикутник 21"/>
          <p:cNvSpPr/>
          <p:nvPr/>
        </p:nvSpPr>
        <p:spPr>
          <a:xfrm>
            <a:off x="3743908" y="4492852"/>
            <a:ext cx="612068" cy="348275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4" name="Рівнобедрений трикутник 23"/>
          <p:cNvSpPr/>
          <p:nvPr/>
        </p:nvSpPr>
        <p:spPr>
          <a:xfrm>
            <a:off x="4517994" y="5014887"/>
            <a:ext cx="306034" cy="195875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49942" y="4469998"/>
            <a:ext cx="1188000" cy="2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 сполучна лінія 3"/>
          <p:cNvCxnSpPr>
            <a:cxnSpLocks noChangeAspect="1"/>
            <a:stCxn id="1027" idx="0"/>
            <a:endCxn id="24" idx="0"/>
          </p:cNvCxnSpPr>
          <p:nvPr/>
        </p:nvCxnSpPr>
        <p:spPr>
          <a:xfrm>
            <a:off x="4643942" y="4497107"/>
            <a:ext cx="27069" cy="51778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58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EE29-E708-481E-B061-9B44799CA4E2}" type="slidenum">
              <a:rPr lang="uk-UA" smtClean="0"/>
              <a:t>5</a:t>
            </a:fld>
            <a:endParaRPr lang="uk-UA" dirty="0"/>
          </a:p>
        </p:txBody>
      </p:sp>
      <p:grpSp>
        <p:nvGrpSpPr>
          <p:cNvPr id="7" name="Групувати 6"/>
          <p:cNvGrpSpPr/>
          <p:nvPr/>
        </p:nvGrpSpPr>
        <p:grpSpPr>
          <a:xfrm>
            <a:off x="179512" y="120047"/>
            <a:ext cx="8642861" cy="6340167"/>
            <a:chOff x="179512" y="975048"/>
            <a:chExt cx="8642861" cy="5377830"/>
          </a:xfrm>
        </p:grpSpPr>
        <p:sp>
          <p:nvSpPr>
            <p:cNvPr id="8" name="Прямокутник 7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кутник 8"/>
            <p:cNvSpPr/>
            <p:nvPr/>
          </p:nvSpPr>
          <p:spPr>
            <a:xfrm>
              <a:off x="202941" y="1700808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Прямокутник 10"/>
            <p:cNvSpPr/>
            <p:nvPr/>
          </p:nvSpPr>
          <p:spPr>
            <a:xfrm rot="5400000">
              <a:off x="-86528" y="1241088"/>
              <a:ext cx="931390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2" name="Прямокутник 11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3" name="Прямокутник 12"/>
            <p:cNvSpPr/>
            <p:nvPr/>
          </p:nvSpPr>
          <p:spPr>
            <a:xfrm rot="5400000">
              <a:off x="-1527861" y="3827188"/>
              <a:ext cx="465207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4" name="Заголовок 1"/>
          <p:cNvSpPr txBox="1">
            <a:spLocks/>
          </p:cNvSpPr>
          <p:nvPr/>
        </p:nvSpPr>
        <p:spPr>
          <a:xfrm>
            <a:off x="1546645" y="1916832"/>
            <a:ext cx="7275728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дефіцит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профіцит)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державного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бюджету</a:t>
            </a:r>
            <a:endParaRPr lang="uk-UA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державний борг, гарантований державний борг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 надання державних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гарантій</a:t>
            </a:r>
            <a:endParaRPr lang="uk-UA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частка ВВП, що перерозподіляється через зведений бюджет України</a:t>
            </a:r>
          </a:p>
          <a:p>
            <a:pPr algn="l">
              <a:lnSpc>
                <a:spcPct val="150000"/>
              </a:lnSpc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розмір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мінімальної заробітної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плати</a:t>
            </a:r>
            <a:endParaRPr lang="uk-UA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прожитковий мінімум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рівень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забезпечення</a:t>
            </a:r>
            <a:endParaRPr lang="uk-UA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обсяг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державних капітальних вкладень на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інвестиційні проекти</a:t>
            </a:r>
          </a:p>
          <a:p>
            <a:pPr algn="l">
              <a:lnSpc>
                <a:spcPct val="150000"/>
              </a:lnSpc>
            </a:pPr>
            <a:r>
              <a:rPr lang="uk-UA" sz="14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пріоритетні завдання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податкової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політики тощо</a:t>
            </a:r>
          </a:p>
        </p:txBody>
      </p:sp>
      <p:cxnSp>
        <p:nvCxnSpPr>
          <p:cNvPr id="26" name="Пряма сполучна лінія 25"/>
          <p:cNvCxnSpPr/>
          <p:nvPr/>
        </p:nvCxnSpPr>
        <p:spPr>
          <a:xfrm flipH="1">
            <a:off x="1156726" y="4079698"/>
            <a:ext cx="7807762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оле 117"/>
          <p:cNvSpPr txBox="1"/>
          <p:nvPr/>
        </p:nvSpPr>
        <p:spPr>
          <a:xfrm>
            <a:off x="2663780" y="1444629"/>
            <a:ext cx="4428500" cy="25202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   Е   З   М   І   Н   </a:t>
            </a:r>
            <a:r>
              <a:rPr lang="uk-UA" sz="1400" b="1" dirty="0" err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</a:t>
            </a:r>
            <a:r>
              <a:rPr lang="uk-UA" sz="1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І           В   И   М   О   Г   И</a:t>
            </a:r>
            <a:endParaRPr lang="uk-UA" sz="1400" dirty="0">
              <a:solidFill>
                <a:srgbClr val="0070C0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1533924" y="4581127"/>
            <a:ext cx="7275727" cy="1879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300"/>
              </a:spcBef>
              <a:spcAft>
                <a:spcPts val="600"/>
              </a:spcAft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загальні граничні показники видатків та надання кредитів</a:t>
            </a:r>
          </a:p>
          <a:p>
            <a:pPr algn="just">
              <a:spcBef>
                <a:spcPts val="300"/>
              </a:spcBef>
              <a:spcAft>
                <a:spcPts val="600"/>
              </a:spcAft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граничні показники видатків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 надання кредитів головних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розпорядників бюджетних коштів </a:t>
            </a:r>
          </a:p>
          <a:p>
            <a:pPr algn="l">
              <a:spcBef>
                <a:spcPts val="300"/>
              </a:spcBef>
              <a:spcAft>
                <a:spcPts val="600"/>
              </a:spcAft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цілі</a:t>
            </a:r>
            <a:r>
              <a:rPr lang="uk-UA" sz="14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державної політики у відповідній сфері діяльності, формування та/або реалізацію якої забезпечує головний </a:t>
            </a: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розпорядник, </a:t>
            </a:r>
            <a:r>
              <a:rPr lang="uk-UA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 показники їх досягнення</a:t>
            </a:r>
          </a:p>
          <a:p>
            <a:pPr algn="l">
              <a:spcBef>
                <a:spcPts val="300"/>
              </a:spcBef>
              <a:spcAft>
                <a:spcPts val="600"/>
              </a:spcAft>
            </a:pPr>
            <a:r>
              <a:rPr lang="uk-UA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оцінка фіскальних ризиків</a:t>
            </a:r>
            <a:endParaRPr lang="uk-UA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Поле 117"/>
          <p:cNvSpPr txBox="1"/>
          <p:nvPr/>
        </p:nvSpPr>
        <p:spPr>
          <a:xfrm>
            <a:off x="2602772" y="4476482"/>
            <a:ext cx="4104456" cy="25202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400" b="1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    О    В    А    Ц    І    Ї</a:t>
            </a:r>
            <a:endParaRPr lang="uk-UA" sz="1400" dirty="0">
              <a:solidFill>
                <a:srgbClr val="0070C0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98519" y="316442"/>
            <a:ext cx="664743" cy="653629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611889" y="346676"/>
            <a:ext cx="8293961" cy="6447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Зміст Бюджетної декларації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31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увати 5"/>
          <p:cNvGrpSpPr/>
          <p:nvPr/>
        </p:nvGrpSpPr>
        <p:grpSpPr>
          <a:xfrm>
            <a:off x="195777" y="166100"/>
            <a:ext cx="8709494" cy="6361213"/>
            <a:chOff x="179512" y="975048"/>
            <a:chExt cx="8642861" cy="5377830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202941" y="1700808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86528" y="1241088"/>
              <a:ext cx="931390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527861" y="3827188"/>
              <a:ext cx="465207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815551" y="431254"/>
            <a:ext cx="8027938" cy="638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Бюджетний календар</a:t>
            </a:r>
            <a:endParaRPr lang="uk-UA" sz="2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Заголовок 1"/>
          <p:cNvSpPr txBox="1">
            <a:spLocks/>
          </p:cNvSpPr>
          <p:nvPr/>
        </p:nvSpPr>
        <p:spPr>
          <a:xfrm>
            <a:off x="5658911" y="3575453"/>
            <a:ext cx="2987434" cy="570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5688764" y="4146099"/>
            <a:ext cx="2317063" cy="491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>
          <a:xfrm>
            <a:off x="5744487" y="4229462"/>
            <a:ext cx="2968797" cy="589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4" name="Заголовок 1"/>
          <p:cNvSpPr txBox="1">
            <a:spLocks/>
          </p:cNvSpPr>
          <p:nvPr/>
        </p:nvSpPr>
        <p:spPr>
          <a:xfrm>
            <a:off x="1248363" y="5293005"/>
            <a:ext cx="2696809" cy="642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Заголовок 1"/>
          <p:cNvSpPr txBox="1">
            <a:spLocks/>
          </p:cNvSpPr>
          <p:nvPr/>
        </p:nvSpPr>
        <p:spPr>
          <a:xfrm>
            <a:off x="5658443" y="5293004"/>
            <a:ext cx="2696809" cy="642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5820424" y="3112838"/>
            <a:ext cx="2661781" cy="457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6"/>
          <p:cNvSpPr/>
          <p:nvPr/>
        </p:nvSpPr>
        <p:spPr>
          <a:xfrm>
            <a:off x="1342954" y="1412775"/>
            <a:ext cx="3384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uk-UA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Діючий календар</a:t>
            </a:r>
          </a:p>
        </p:txBody>
      </p:sp>
      <p:sp>
        <p:nvSpPr>
          <p:cNvPr id="55" name="Прямоугольник 6"/>
          <p:cNvSpPr/>
          <p:nvPr/>
        </p:nvSpPr>
        <p:spPr>
          <a:xfrm>
            <a:off x="5436096" y="1404039"/>
            <a:ext cx="3456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Новий календар</a:t>
            </a:r>
          </a:p>
        </p:txBody>
      </p:sp>
      <p:sp>
        <p:nvSpPr>
          <p:cNvPr id="47" name="Місце для номера слайда 4"/>
          <p:cNvSpPr txBox="1">
            <a:spLocks/>
          </p:cNvSpPr>
          <p:nvPr/>
        </p:nvSpPr>
        <p:spPr>
          <a:xfrm>
            <a:off x="6846436" y="645741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14EE29-E708-481E-B061-9B44799CA4E2}" type="slidenum">
              <a:rPr lang="uk-UA" smtClean="0"/>
              <a:pPr/>
              <a:t>6</a:t>
            </a:fld>
            <a:endParaRPr lang="uk-UA" dirty="0"/>
          </a:p>
        </p:txBody>
      </p:sp>
      <p:pic>
        <p:nvPicPr>
          <p:cNvPr id="48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02304" y="363150"/>
            <a:ext cx="805264" cy="661421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842177"/>
              </p:ext>
            </p:extLst>
          </p:nvPr>
        </p:nvGraphicFramePr>
        <p:xfrm>
          <a:off x="1298134" y="2276872"/>
          <a:ext cx="3417882" cy="4180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8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8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8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 березня</a:t>
                      </a:r>
                      <a:endParaRPr lang="uk-UA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Орієнтовні прогнозні </a:t>
                      </a:r>
                      <a:r>
                        <a:rPr lang="uk-UA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макропоказники</a:t>
                      </a: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на 3 </a:t>
                      </a: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роки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Мінекономіки подає до Мінфіну</a:t>
                      </a:r>
                      <a:endParaRPr lang="uk-UA" sz="1400" b="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1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 березня</a:t>
                      </a:r>
                      <a:endParaRPr lang="uk-UA" sz="1200" b="1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+mn-lt"/>
                        </a:rPr>
                        <a:t>Основні  напрями бюджетної політики на 1 рік </a:t>
                      </a:r>
                      <a:endParaRPr lang="uk-UA" sz="14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Мінфін подає до КМУ</a:t>
                      </a:r>
                      <a:endParaRPr kumimoji="0" lang="uk-UA" sz="12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8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 квітня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+mn-lt"/>
                        </a:rPr>
                        <a:t>Основні  напрями бюджетної </a:t>
                      </a:r>
                      <a:r>
                        <a:rPr lang="uk-UA" sz="1200" b="1" dirty="0">
                          <a:effectLst/>
                          <a:latin typeface="+mn-lt"/>
                        </a:rPr>
                        <a:t>політики на 1 </a:t>
                      </a:r>
                      <a:r>
                        <a:rPr lang="uk-UA" sz="1200" b="1" dirty="0" smtClean="0">
                          <a:effectLst/>
                          <a:latin typeface="+mn-lt"/>
                        </a:rPr>
                        <a:t>рік </a:t>
                      </a:r>
                      <a:endParaRPr lang="uk-UA" sz="1400" dirty="0"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 smtClean="0">
                          <a:effectLst/>
                          <a:latin typeface="+mn-lt"/>
                        </a:rPr>
                        <a:t>схвалює КМУ</a:t>
                      </a:r>
                      <a:endParaRPr lang="uk-UA" sz="1400" i="1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30 квітня 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+mn-lt"/>
                        </a:rPr>
                        <a:t>Основні напрями бюджетної політики на 1 рік</a:t>
                      </a:r>
                      <a:endParaRPr lang="uk-UA" sz="1400" b="1" dirty="0"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 smtClean="0">
                          <a:effectLst/>
                          <a:latin typeface="+mn-lt"/>
                        </a:rPr>
                        <a:t>схвалює </a:t>
                      </a:r>
                      <a:r>
                        <a:rPr lang="uk-UA" sz="1200" b="0" i="1" dirty="0" smtClean="0">
                          <a:effectLst/>
                          <a:latin typeface="+mn-lt"/>
                        </a:rPr>
                        <a:t>ВРУ</a:t>
                      </a:r>
                      <a:endParaRPr lang="uk-UA" sz="1400" b="0" i="1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7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15 вересня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+mn-lt"/>
                        </a:rPr>
                        <a:t>Проект закону про державний бюджет</a:t>
                      </a:r>
                      <a:r>
                        <a:rPr lang="uk-UA" sz="1200" dirty="0">
                          <a:effectLst/>
                          <a:latin typeface="+mn-lt"/>
                        </a:rPr>
                        <a:t> </a:t>
                      </a:r>
                      <a:endParaRPr lang="uk-UA" sz="1200" dirty="0" smtClean="0"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КМУ подає до </a:t>
                      </a:r>
                      <a:r>
                        <a:rPr lang="uk-UA" sz="1200" dirty="0" smtClean="0">
                          <a:effectLst/>
                          <a:latin typeface="+mn-lt"/>
                        </a:rPr>
                        <a:t>ВРУ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046230"/>
              </p:ext>
            </p:extLst>
          </p:nvPr>
        </p:nvGraphicFramePr>
        <p:xfrm>
          <a:off x="5436096" y="2276870"/>
          <a:ext cx="3483299" cy="4176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7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6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 березня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Орієнтовні прогнозні </a:t>
                      </a:r>
                      <a:r>
                        <a:rPr lang="uk-UA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макропоказники</a:t>
                      </a: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на 3 </a:t>
                      </a:r>
                      <a:r>
                        <a:rPr lang="uk-UA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+mn-cs"/>
                        </a:rPr>
                        <a:t>Мінекономіки подає до Мінфіну</a:t>
                      </a:r>
                      <a:endParaRPr lang="uk-UA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+mn-lt"/>
                          <a:ea typeface="Calibri"/>
                        </a:rPr>
                        <a:t>15 травня</a:t>
                      </a:r>
                      <a:endParaRPr lang="uk-UA" sz="12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+mn-lt"/>
                        </a:rPr>
                        <a:t>Бюджетна декларація на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b="1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роки</a:t>
                      </a:r>
                      <a:endParaRPr lang="uk-UA" sz="1200" b="1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Мінфін подає до КМУ</a:t>
                      </a:r>
                      <a:endParaRPr lang="uk-UA" sz="16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 червня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+mn-lt"/>
                        </a:rPr>
                        <a:t>Бюджетна декларація </a:t>
                      </a:r>
                      <a:r>
                        <a:rPr lang="uk-UA" sz="1200" b="1" dirty="0" smtClean="0">
                          <a:effectLst/>
                          <a:latin typeface="+mn-lt"/>
                        </a:rPr>
                        <a:t>на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b="1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роки</a:t>
                      </a:r>
                      <a:endParaRPr lang="uk-UA" sz="1200" b="1" dirty="0" smtClean="0"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+mn-lt"/>
                          <a:ea typeface="Calibri"/>
                        </a:rPr>
                        <a:t>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 err="1" smtClean="0">
                          <a:effectLst/>
                          <a:latin typeface="+mn-lt"/>
                        </a:rPr>
                        <a:t>Макропрогноз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b="1" dirty="0" smtClean="0">
                          <a:effectLst/>
                          <a:latin typeface="+mn-lt"/>
                        </a:rPr>
                        <a:t>на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b="1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uk-UA" sz="14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i="1" dirty="0" smtClean="0">
                          <a:effectLst/>
                          <a:latin typeface="+mn-lt"/>
                        </a:rPr>
                        <a:t>схвалює КМУ</a:t>
                      </a:r>
                      <a:endParaRPr lang="uk-UA" sz="1200" i="1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+mn-lt"/>
                        </a:rPr>
                        <a:t>15 липня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+mn-lt"/>
                        </a:rPr>
                        <a:t>Бюджетна декларація на 3 </a:t>
                      </a:r>
                      <a:r>
                        <a:rPr lang="uk-UA" sz="1200" b="1" dirty="0" smtClean="0">
                          <a:effectLst/>
                          <a:latin typeface="+mn-lt"/>
                        </a:rPr>
                        <a:t>роки</a:t>
                      </a:r>
                      <a:r>
                        <a:rPr lang="uk-UA" sz="1200" b="1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uk-UA" sz="1200" b="0" i="1" dirty="0" smtClean="0">
                          <a:effectLst/>
                          <a:latin typeface="+mn-lt"/>
                        </a:rPr>
                        <a:t>ВРУ приймає постанову</a:t>
                      </a:r>
                      <a:r>
                        <a:rPr lang="uk-UA" sz="1200" b="0" i="1" baseline="0" dirty="0" smtClean="0">
                          <a:effectLst/>
                          <a:latin typeface="+mn-lt"/>
                        </a:rPr>
                        <a:t> щодо Бюджетної декларації </a:t>
                      </a:r>
                      <a:r>
                        <a:rPr lang="uk-UA" sz="1200" b="0" i="1" dirty="0" smtClean="0">
                          <a:effectLst/>
                          <a:latin typeface="+mn-lt"/>
                        </a:rPr>
                        <a:t> та</a:t>
                      </a:r>
                      <a:r>
                        <a:rPr lang="uk-UA" sz="1200" b="0" i="1" baseline="0" dirty="0" smtClean="0">
                          <a:effectLst/>
                          <a:latin typeface="+mn-lt"/>
                        </a:rPr>
                        <a:t>/або рекомендації щодо бюджетної політики</a:t>
                      </a:r>
                      <a:endParaRPr lang="uk-UA" sz="1400" b="0" i="1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+mn-lt"/>
                        </a:rPr>
                        <a:t>15 вересня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+mn-lt"/>
                        </a:rPr>
                        <a:t>Проект закону про державний бюджет</a:t>
                      </a:r>
                      <a:r>
                        <a:rPr lang="uk-UA" sz="1200" dirty="0" smtClean="0"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КМУ подає до </a:t>
                      </a:r>
                      <a:r>
                        <a:rPr lang="uk-UA" sz="1200" dirty="0" smtClean="0">
                          <a:effectLst/>
                          <a:latin typeface="+mn-lt"/>
                        </a:rPr>
                        <a:t>ВРУ</a:t>
                      </a:r>
                      <a:endParaRPr lang="uk-UA" sz="14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63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31661" y="116632"/>
            <a:ext cx="8886736" cy="665706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4286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1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Бюджетні правила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956777" y="6438820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7</a:t>
            </a:fld>
            <a:endParaRPr lang="uk-UA" dirty="0"/>
          </a:p>
        </p:txBody>
      </p:sp>
      <p:sp>
        <p:nvSpPr>
          <p:cNvPr id="14" name="Прямокутник 13"/>
          <p:cNvSpPr/>
          <p:nvPr/>
        </p:nvSpPr>
        <p:spPr>
          <a:xfrm>
            <a:off x="1619421" y="2380794"/>
            <a:ext cx="3168352" cy="71036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611" tIns="44806" rIns="89611" bIns="44806" rtlCol="0" anchor="ctr"/>
          <a:lstStyle/>
          <a:p>
            <a:pPr lvl="0"/>
            <a:r>
              <a:rPr lang="ru-RU" sz="1600" dirty="0" smtClean="0">
                <a:solidFill>
                  <a:schemeClr val="tx1"/>
                </a:solidFill>
              </a:rPr>
              <a:t>державний борг </a:t>
            </a:r>
            <a:r>
              <a:rPr lang="ru-RU" sz="1600" dirty="0">
                <a:solidFill>
                  <a:schemeClr val="tx1"/>
                </a:solidFill>
              </a:rPr>
              <a:t>та </a:t>
            </a:r>
            <a:r>
              <a:rPr lang="ru-RU" sz="1600" dirty="0" smtClean="0">
                <a:solidFill>
                  <a:schemeClr val="tx1"/>
                </a:solidFill>
              </a:rPr>
              <a:t>гарантований державою борг </a:t>
            </a:r>
            <a:r>
              <a:rPr lang="uk-UA" sz="2000" b="1" dirty="0">
                <a:solidFill>
                  <a:srgbClr val="1F497D">
                    <a:lumMod val="50000"/>
                  </a:srgbClr>
                </a:solidFill>
              </a:rPr>
              <a:t>≤ </a:t>
            </a:r>
            <a:r>
              <a:rPr lang="ru-RU" sz="2000" b="1" dirty="0">
                <a:solidFill>
                  <a:prstClr val="black"/>
                </a:solidFill>
              </a:rPr>
              <a:t> 60%  </a:t>
            </a:r>
            <a:r>
              <a:rPr lang="ru-RU" sz="2000" b="1" dirty="0" smtClean="0">
                <a:solidFill>
                  <a:prstClr val="black"/>
                </a:solidFill>
              </a:rPr>
              <a:t>ВВП</a:t>
            </a:r>
            <a:endParaRPr lang="uk-UA" sz="2000" b="1" dirty="0">
              <a:solidFill>
                <a:schemeClr val="tx1">
                  <a:lumMod val="65000"/>
                  <a:lumOff val="35000"/>
                </a:schemeClr>
              </a:solidFill>
              <a:latin typeface="Muller Narrow Light" pitchFamily="50" charset="-52"/>
            </a:endParaRPr>
          </a:p>
        </p:txBody>
      </p:sp>
      <p:sp>
        <p:nvSpPr>
          <p:cNvPr id="17" name="Прямоугольник 6"/>
          <p:cNvSpPr/>
          <p:nvPr/>
        </p:nvSpPr>
        <p:spPr>
          <a:xfrm>
            <a:off x="1161183" y="1753767"/>
            <a:ext cx="342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000" b="1" dirty="0" smtClean="0"/>
              <a:t>ДІЮЧЕ</a:t>
            </a:r>
            <a:endParaRPr lang="uk-UA" sz="2000" b="1" dirty="0">
              <a:solidFill>
                <a:schemeClr val="tx1">
                  <a:lumMod val="65000"/>
                  <a:lumOff val="35000"/>
                </a:schemeClr>
              </a:solidFill>
              <a:latin typeface="Muller Narrow ExtraBold" pitchFamily="50" charset="-52"/>
            </a:endParaRP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58759" y="322843"/>
            <a:ext cx="785300" cy="781324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Прямокутник 17"/>
          <p:cNvSpPr/>
          <p:nvPr/>
        </p:nvSpPr>
        <p:spPr>
          <a:xfrm>
            <a:off x="5724127" y="3384784"/>
            <a:ext cx="2812351" cy="55494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611" tIns="44806" rIns="89611" bIns="44806" rtlCol="0" anchor="ctr"/>
          <a:lstStyle/>
          <a:p>
            <a:pPr marL="168021" indent="-168021">
              <a:buFont typeface="Arial" panose="020B0604020202020204" pitchFamily="34" charset="0"/>
              <a:buChar char="•"/>
            </a:pPr>
            <a:endParaRPr lang="uk-UA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uller Narrow Light" pitchFamily="50" charset="-52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</a:endParaRPr>
          </a:p>
          <a:p>
            <a:r>
              <a:rPr lang="uk-UA" sz="1600" dirty="0" smtClean="0">
                <a:solidFill>
                  <a:schemeClr val="tx1"/>
                </a:solidFill>
              </a:rPr>
              <a:t>дефіцит державного </a:t>
            </a:r>
          </a:p>
          <a:p>
            <a:r>
              <a:rPr lang="uk-UA" sz="1600" dirty="0" smtClean="0">
                <a:solidFill>
                  <a:schemeClr val="tx1"/>
                </a:solidFill>
              </a:rPr>
              <a:t>бюджету </a:t>
            </a:r>
            <a:r>
              <a:rPr lang="uk-UA" sz="2000" b="1" dirty="0" smtClean="0">
                <a:solidFill>
                  <a:srgbClr val="1F497D">
                    <a:lumMod val="50000"/>
                  </a:srgbClr>
                </a:solidFill>
              </a:rPr>
              <a:t>≤</a:t>
            </a:r>
            <a:r>
              <a:rPr lang="uk-UA" sz="2000" dirty="0" smtClean="0">
                <a:solidFill>
                  <a:prstClr val="black"/>
                </a:solidFill>
              </a:rPr>
              <a:t> </a:t>
            </a:r>
            <a:r>
              <a:rPr lang="uk-UA" sz="2000" b="1" dirty="0" smtClean="0">
                <a:solidFill>
                  <a:prstClr val="black"/>
                </a:solidFill>
              </a:rPr>
              <a:t>3</a:t>
            </a:r>
            <a:r>
              <a:rPr lang="ru-RU" sz="2000" b="1" dirty="0" smtClean="0">
                <a:solidFill>
                  <a:prstClr val="black"/>
                </a:solidFill>
              </a:rPr>
              <a:t>% </a:t>
            </a:r>
            <a:r>
              <a:rPr lang="uk-UA" sz="2000" b="1" dirty="0" smtClean="0">
                <a:solidFill>
                  <a:prstClr val="black"/>
                </a:solidFill>
              </a:rPr>
              <a:t>ВВП</a:t>
            </a:r>
            <a:r>
              <a:rPr lang="uk-UA" sz="20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endParaRPr lang="uk-UA" sz="1600" dirty="0">
              <a:solidFill>
                <a:schemeClr val="tx1"/>
              </a:solidFill>
            </a:endParaRPr>
          </a:p>
          <a:p>
            <a:pPr algn="just"/>
            <a:endParaRPr lang="uk-UA" sz="2000" b="1" dirty="0">
              <a:solidFill>
                <a:schemeClr val="tx1">
                  <a:lumMod val="65000"/>
                  <a:lumOff val="35000"/>
                </a:schemeClr>
              </a:solidFill>
              <a:latin typeface="Muller Narrow Light" pitchFamily="50" charset="-52"/>
            </a:endParaRPr>
          </a:p>
        </p:txBody>
      </p:sp>
      <p:sp>
        <p:nvSpPr>
          <p:cNvPr id="4" name="Плюс 3"/>
          <p:cNvSpPr/>
          <p:nvPr/>
        </p:nvSpPr>
        <p:spPr>
          <a:xfrm>
            <a:off x="4697146" y="1753767"/>
            <a:ext cx="522925" cy="540000"/>
          </a:xfrm>
          <a:prstGeom prst="mathPlu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Circle"/>
          <p:cNvSpPr/>
          <p:nvPr/>
        </p:nvSpPr>
        <p:spPr>
          <a:xfrm>
            <a:off x="5332839" y="3512250"/>
            <a:ext cx="288033" cy="272106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" name="Прямокутник 22"/>
          <p:cNvSpPr/>
          <p:nvPr/>
        </p:nvSpPr>
        <p:spPr>
          <a:xfrm>
            <a:off x="5657285" y="2361952"/>
            <a:ext cx="3227155" cy="71036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611" tIns="44806" rIns="89611" bIns="44806" rtlCol="0" anchor="ctr"/>
          <a:lstStyle/>
          <a:p>
            <a:pPr lvl="0"/>
            <a:r>
              <a:rPr lang="ru-RU" sz="1600" dirty="0" smtClean="0">
                <a:solidFill>
                  <a:schemeClr val="tx1"/>
                </a:solidFill>
              </a:rPr>
              <a:t>державний борг </a:t>
            </a:r>
            <a:r>
              <a:rPr lang="ru-RU" sz="1600" dirty="0">
                <a:solidFill>
                  <a:schemeClr val="tx1"/>
                </a:solidFill>
              </a:rPr>
              <a:t>та </a:t>
            </a:r>
            <a:r>
              <a:rPr lang="ru-RU" sz="1600" dirty="0" smtClean="0">
                <a:solidFill>
                  <a:schemeClr val="tx1"/>
                </a:solidFill>
              </a:rPr>
              <a:t>гарантований державою борг </a:t>
            </a:r>
            <a:r>
              <a:rPr lang="uk-UA" sz="2000" b="1" dirty="0">
                <a:solidFill>
                  <a:srgbClr val="1F497D">
                    <a:lumMod val="50000"/>
                  </a:srgbClr>
                </a:solidFill>
              </a:rPr>
              <a:t>≤ </a:t>
            </a:r>
            <a:r>
              <a:rPr lang="ru-RU" sz="2000" b="1" dirty="0">
                <a:solidFill>
                  <a:prstClr val="black"/>
                </a:solidFill>
              </a:rPr>
              <a:t> 60% </a:t>
            </a:r>
            <a:r>
              <a:rPr lang="ru-RU" sz="2000" b="1" dirty="0" smtClean="0">
                <a:solidFill>
                  <a:prstClr val="black"/>
                </a:solidFill>
              </a:rPr>
              <a:t>ВВП</a:t>
            </a:r>
            <a:endParaRPr lang="uk-UA" sz="2000" b="1" dirty="0">
              <a:solidFill>
                <a:schemeClr val="tx1">
                  <a:lumMod val="65000"/>
                  <a:lumOff val="35000"/>
                </a:schemeClr>
              </a:solidFill>
              <a:latin typeface="Muller Narrow Light" pitchFamily="50" charset="-52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5724128" y="4003138"/>
            <a:ext cx="309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/>
              <a:t>державні гарантії </a:t>
            </a:r>
            <a:r>
              <a:rPr lang="uk-UA" sz="2000" b="1" dirty="0">
                <a:solidFill>
                  <a:srgbClr val="1F497D">
                    <a:lumMod val="50000"/>
                  </a:srgbClr>
                </a:solidFill>
              </a:rPr>
              <a:t>≤ </a:t>
            </a:r>
            <a:r>
              <a:rPr lang="uk-UA" sz="2000" b="1" dirty="0" smtClean="0"/>
              <a:t>3</a:t>
            </a:r>
            <a:r>
              <a:rPr lang="ru-RU" sz="2000" b="1" dirty="0" smtClean="0"/>
              <a:t>%</a:t>
            </a:r>
            <a:r>
              <a:rPr lang="ru-RU" sz="1600" b="1" dirty="0" smtClean="0"/>
              <a:t> </a:t>
            </a:r>
            <a:r>
              <a:rPr lang="uk-UA" sz="1600" b="1" dirty="0" smtClean="0"/>
              <a:t> </a:t>
            </a:r>
            <a:r>
              <a:rPr lang="uk-UA" sz="1600" dirty="0"/>
              <a:t>доходів </a:t>
            </a:r>
            <a:r>
              <a:rPr lang="uk-UA" sz="1600" dirty="0" smtClean="0"/>
              <a:t>загального фонду держбюджету</a:t>
            </a:r>
            <a:endParaRPr lang="uk-UA" sz="1600" dirty="0"/>
          </a:p>
        </p:txBody>
      </p:sp>
      <p:sp>
        <p:nvSpPr>
          <p:cNvPr id="28" name="Circle"/>
          <p:cNvSpPr/>
          <p:nvPr/>
        </p:nvSpPr>
        <p:spPr>
          <a:xfrm>
            <a:off x="5314240" y="2561364"/>
            <a:ext cx="288033" cy="272106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" name="Circle"/>
          <p:cNvSpPr/>
          <p:nvPr/>
        </p:nvSpPr>
        <p:spPr>
          <a:xfrm>
            <a:off x="1304022" y="2574620"/>
            <a:ext cx="288033" cy="272106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" name="Circle"/>
          <p:cNvSpPr/>
          <p:nvPr/>
        </p:nvSpPr>
        <p:spPr>
          <a:xfrm>
            <a:off x="5320368" y="4156349"/>
            <a:ext cx="288033" cy="264977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Circle"/>
          <p:cNvSpPr/>
          <p:nvPr/>
        </p:nvSpPr>
        <p:spPr>
          <a:xfrm>
            <a:off x="5337978" y="5033001"/>
            <a:ext cx="288033" cy="264977"/>
          </a:xfrm>
          <a:prstGeom prst="ellipse">
            <a:avLst/>
          </a:prstGeom>
          <a:solidFill>
            <a:schemeClr val="accent1">
              <a:hueOff val="114395"/>
              <a:lumOff val="-24975"/>
            </a:schemeClr>
          </a:solidFill>
          <a:ln w="50800">
            <a:solidFill>
              <a:srgbClr val="F5D20C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" name="Прямокутник 7"/>
          <p:cNvSpPr/>
          <p:nvPr/>
        </p:nvSpPr>
        <p:spPr>
          <a:xfrm>
            <a:off x="5724128" y="4869160"/>
            <a:ext cx="288032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600" dirty="0">
                <a:solidFill>
                  <a:prstClr val="black"/>
                </a:solidFill>
              </a:rPr>
              <a:t>граничний обсяг дефіциту державного </a:t>
            </a:r>
            <a:r>
              <a:rPr lang="uk-UA" sz="1600" dirty="0" smtClean="0">
                <a:solidFill>
                  <a:prstClr val="black"/>
                </a:solidFill>
              </a:rPr>
              <a:t>бюджету в законі про держбюджет </a:t>
            </a:r>
            <a:r>
              <a:rPr lang="uk-UA" sz="2000" b="1" dirty="0">
                <a:solidFill>
                  <a:srgbClr val="1F497D">
                    <a:lumMod val="50000"/>
                  </a:srgbClr>
                </a:solidFill>
              </a:rPr>
              <a:t>≤ </a:t>
            </a:r>
            <a:r>
              <a:rPr lang="uk-UA" sz="1600" dirty="0" smtClean="0">
                <a:solidFill>
                  <a:prstClr val="black"/>
                </a:solidFill>
              </a:rPr>
              <a:t>дефіциту у бюджетній  декларації</a:t>
            </a:r>
            <a:endParaRPr lang="uk-UA" sz="1600" dirty="0">
              <a:solidFill>
                <a:prstClr val="black"/>
              </a:solidFill>
            </a:endParaRPr>
          </a:p>
        </p:txBody>
      </p:sp>
      <p:sp>
        <p:nvSpPr>
          <p:cNvPr id="27" name="Прямоугольник 6"/>
          <p:cNvSpPr/>
          <p:nvPr/>
        </p:nvSpPr>
        <p:spPr>
          <a:xfrm>
            <a:off x="5320368" y="1753767"/>
            <a:ext cx="3420000" cy="5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uk-UA" sz="2000" b="1" dirty="0" smtClean="0"/>
              <a:t>НОВІ</a:t>
            </a:r>
            <a:endParaRPr lang="uk-UA" sz="2000" b="1" dirty="0">
              <a:solidFill>
                <a:schemeClr val="tx1">
                  <a:lumMod val="65000"/>
                  <a:lumOff val="35000"/>
                </a:schemeClr>
              </a:solidFill>
              <a:latin typeface="Muller Narrow ExtraBold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49976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09498" y="170237"/>
            <a:ext cx="8886736" cy="665706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4286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1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Управління фіскальними ризиками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745560" y="6408573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8</a:t>
            </a:fld>
            <a:endParaRPr lang="uk-UA" dirty="0"/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44249" y="334354"/>
            <a:ext cx="773731" cy="76981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Округлений прямокутник 36"/>
          <p:cNvSpPr/>
          <p:nvPr/>
        </p:nvSpPr>
        <p:spPr>
          <a:xfrm>
            <a:off x="1403649" y="2132856"/>
            <a:ext cx="7294330" cy="6480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000" b="1" dirty="0">
                <a:solidFill>
                  <a:prstClr val="black"/>
                </a:solidFill>
                <a:latin typeface="Muller Narrow ExtraBold" pitchFamily="50" charset="-52"/>
              </a:rPr>
              <a:t>МІНІСТЕРСТВО ФІНАНСІВ </a:t>
            </a:r>
            <a:r>
              <a:rPr lang="uk-UA" sz="2000" b="1" dirty="0" smtClean="0">
                <a:solidFill>
                  <a:prstClr val="black"/>
                </a:solidFill>
                <a:latin typeface="Muller Narrow ExtraBold" pitchFamily="50" charset="-52"/>
              </a:rPr>
              <a:t>УКРАЇНИ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42" name="Округлений прямокутник 41"/>
          <p:cNvSpPr/>
          <p:nvPr/>
        </p:nvSpPr>
        <p:spPr>
          <a:xfrm>
            <a:off x="1403649" y="5818302"/>
            <a:ext cx="7294329" cy="741218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uk-UA" sz="2000" b="1" dirty="0">
                <a:solidFill>
                  <a:schemeClr val="tx1"/>
                </a:solidFill>
              </a:rPr>
              <a:t>Центральні та </a:t>
            </a:r>
            <a:r>
              <a:rPr lang="uk-UA" sz="2000" b="1" dirty="0" smtClean="0">
                <a:solidFill>
                  <a:schemeClr val="tx1"/>
                </a:solidFill>
              </a:rPr>
              <a:t>місцеві органи </a:t>
            </a:r>
            <a:r>
              <a:rPr lang="uk-UA" sz="2000" b="1" dirty="0">
                <a:solidFill>
                  <a:schemeClr val="tx1"/>
                </a:solidFill>
              </a:rPr>
              <a:t>виконавчої </a:t>
            </a:r>
            <a:r>
              <a:rPr lang="uk-UA" sz="2000" b="1" dirty="0" smtClean="0">
                <a:solidFill>
                  <a:schemeClr val="tx1"/>
                </a:solidFill>
              </a:rPr>
              <a:t>влади</a:t>
            </a:r>
          </a:p>
          <a:p>
            <a:pPr lvl="0" algn="ctr"/>
            <a:r>
              <a:rPr lang="uk-UA" sz="2000" b="1" dirty="0" smtClean="0">
                <a:solidFill>
                  <a:schemeClr val="tx1"/>
                </a:solidFill>
              </a:rPr>
              <a:t>Суб’єкти </a:t>
            </a:r>
            <a:r>
              <a:rPr lang="uk-UA" sz="2000" b="1" dirty="0">
                <a:solidFill>
                  <a:schemeClr val="tx1"/>
                </a:solidFill>
              </a:rPr>
              <a:t>господарювання</a:t>
            </a:r>
          </a:p>
        </p:txBody>
      </p:sp>
      <p:sp>
        <p:nvSpPr>
          <p:cNvPr id="48" name="Округлений прямокутник 47"/>
          <p:cNvSpPr/>
          <p:nvPr/>
        </p:nvSpPr>
        <p:spPr>
          <a:xfrm>
            <a:off x="1403650" y="1389930"/>
            <a:ext cx="7294330" cy="504056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2000" b="1" i="1" dirty="0" smtClean="0">
                <a:solidFill>
                  <a:schemeClr val="bg1"/>
                </a:solidFill>
              </a:rPr>
              <a:t>МЕТА: мінімізація впливу фіскальних ризиків на бюджет</a:t>
            </a:r>
            <a:endParaRPr lang="uk-UA" sz="2000" b="1" i="1" dirty="0">
              <a:solidFill>
                <a:schemeClr val="bg1"/>
              </a:solidFill>
            </a:endParaRPr>
          </a:p>
        </p:txBody>
      </p:sp>
      <p:sp>
        <p:nvSpPr>
          <p:cNvPr id="11" name="Вигнута вправо стрілка 10"/>
          <p:cNvSpPr/>
          <p:nvPr/>
        </p:nvSpPr>
        <p:spPr>
          <a:xfrm rot="10800000">
            <a:off x="1115616" y="2223998"/>
            <a:ext cx="720080" cy="4013313"/>
          </a:xfrm>
          <a:prstGeom prst="curvedLeftArrow">
            <a:avLst/>
          </a:prstGeom>
          <a:solidFill>
            <a:srgbClr val="FFFF00">
              <a:alpha val="46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3" name="Стрілка вгору 2"/>
          <p:cNvSpPr/>
          <p:nvPr/>
        </p:nvSpPr>
        <p:spPr>
          <a:xfrm>
            <a:off x="1475656" y="3479596"/>
            <a:ext cx="3111418" cy="1605588"/>
          </a:xfrm>
          <a:prstGeom prst="upArrow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Інформація для оцінки ризиків</a:t>
            </a:r>
            <a:endParaRPr lang="uk-UA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1403649" y="2884142"/>
            <a:ext cx="1656185" cy="4764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dirty="0" smtClean="0">
                <a:solidFill>
                  <a:prstClr val="black"/>
                </a:solidFill>
              </a:rPr>
              <a:t>виявлення ризиків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3" name="Округлений прямокутник 22"/>
          <p:cNvSpPr/>
          <p:nvPr/>
        </p:nvSpPr>
        <p:spPr>
          <a:xfrm>
            <a:off x="6592107" y="2901578"/>
            <a:ext cx="2105872" cy="4764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dirty="0" smtClean="0">
                <a:solidFill>
                  <a:prstClr val="black"/>
                </a:solidFill>
              </a:rPr>
              <a:t>розробка заходів з мінімізації ризиків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4" name="Округлений прямокутник 23"/>
          <p:cNvSpPr/>
          <p:nvPr/>
        </p:nvSpPr>
        <p:spPr>
          <a:xfrm>
            <a:off x="3131840" y="2901578"/>
            <a:ext cx="1656184" cy="4764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dirty="0" smtClean="0">
                <a:solidFill>
                  <a:prstClr val="black"/>
                </a:solidFill>
              </a:rPr>
              <a:t>оцінка ризиків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5" name="Округлений прямокутник 24"/>
          <p:cNvSpPr/>
          <p:nvPr/>
        </p:nvSpPr>
        <p:spPr>
          <a:xfrm>
            <a:off x="6300191" y="5218846"/>
            <a:ext cx="2397787" cy="4764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200" dirty="0" smtClean="0">
                <a:solidFill>
                  <a:prstClr val="black"/>
                </a:solidFill>
              </a:rPr>
              <a:t>вжиття заходів із запобігання та мінімізації ризиків </a:t>
            </a:r>
            <a:endParaRPr lang="uk-UA" sz="1200" dirty="0">
              <a:solidFill>
                <a:prstClr val="black"/>
              </a:solidFill>
            </a:endParaRPr>
          </a:p>
        </p:txBody>
      </p:sp>
      <p:sp>
        <p:nvSpPr>
          <p:cNvPr id="26" name="Округлений прямокутник 25"/>
          <p:cNvSpPr/>
          <p:nvPr/>
        </p:nvSpPr>
        <p:spPr>
          <a:xfrm>
            <a:off x="3851920" y="5218846"/>
            <a:ext cx="2376263" cy="4764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200" dirty="0" smtClean="0">
                <a:solidFill>
                  <a:prstClr val="black"/>
                </a:solidFill>
              </a:rPr>
              <a:t>розробка пропозицій щодо зменшення впливу ризиків на бюджет 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27" name="Округлений прямокутник 26"/>
          <p:cNvSpPr/>
          <p:nvPr/>
        </p:nvSpPr>
        <p:spPr>
          <a:xfrm>
            <a:off x="1403649" y="5229200"/>
            <a:ext cx="2376264" cy="4764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200" dirty="0" smtClean="0">
                <a:solidFill>
                  <a:prstClr val="black"/>
                </a:solidFill>
              </a:rPr>
              <a:t>підготовка інформації на запит Мінфіну</a:t>
            </a:r>
            <a:endParaRPr lang="uk-UA" sz="1200" dirty="0">
              <a:solidFill>
                <a:schemeClr val="tx1"/>
              </a:solidFill>
            </a:endParaRPr>
          </a:p>
        </p:txBody>
      </p:sp>
      <p:sp>
        <p:nvSpPr>
          <p:cNvPr id="28" name="Округлений прямокутник 27"/>
          <p:cNvSpPr/>
          <p:nvPr/>
        </p:nvSpPr>
        <p:spPr>
          <a:xfrm>
            <a:off x="4860032" y="2908043"/>
            <a:ext cx="1656184" cy="4764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dirty="0" smtClean="0">
                <a:solidFill>
                  <a:prstClr val="black"/>
                </a:solidFill>
              </a:rPr>
              <a:t>моніторинг ризиків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5" name="Вигнута вправо стрілка 14"/>
          <p:cNvSpPr/>
          <p:nvPr/>
        </p:nvSpPr>
        <p:spPr>
          <a:xfrm>
            <a:off x="8316416" y="2434362"/>
            <a:ext cx="669595" cy="3960440"/>
          </a:xfrm>
          <a:prstGeom prst="curvedLeftArrow">
            <a:avLst/>
          </a:prstGeom>
          <a:solidFill>
            <a:srgbClr val="FFFF00">
              <a:alpha val="41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" name="Стрілка вниз 3"/>
          <p:cNvSpPr/>
          <p:nvPr/>
        </p:nvSpPr>
        <p:spPr>
          <a:xfrm>
            <a:off x="5220072" y="3573016"/>
            <a:ext cx="3143109" cy="1479337"/>
          </a:xfrm>
          <a:prstGeom prst="downArrow">
            <a:avLst/>
          </a:prstGeom>
          <a:solidFill>
            <a:schemeClr val="bg1">
              <a:lumMod val="50000"/>
              <a:alpha val="3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Рекомендації з мінімізації ризиків</a:t>
            </a:r>
            <a:endParaRPr lang="uk-UA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650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увати 5"/>
          <p:cNvGrpSpPr/>
          <p:nvPr/>
        </p:nvGrpSpPr>
        <p:grpSpPr>
          <a:xfrm>
            <a:off x="152553" y="126635"/>
            <a:ext cx="8642861" cy="6542725"/>
            <a:chOff x="179512" y="975048"/>
            <a:chExt cx="8642861" cy="5377831"/>
          </a:xfrm>
        </p:grpSpPr>
        <p:sp>
          <p:nvSpPr>
            <p:cNvPr id="34" name="Прямокутник 33"/>
            <p:cNvSpPr/>
            <p:nvPr/>
          </p:nvSpPr>
          <p:spPr>
            <a:xfrm>
              <a:off x="202942" y="983674"/>
              <a:ext cx="8619431" cy="157959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кутник 34"/>
            <p:cNvSpPr/>
            <p:nvPr/>
          </p:nvSpPr>
          <p:spPr>
            <a:xfrm>
              <a:off x="179512" y="1772816"/>
              <a:ext cx="8619431" cy="197072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кутник 35"/>
            <p:cNvSpPr/>
            <p:nvPr/>
          </p:nvSpPr>
          <p:spPr>
            <a:xfrm rot="5400000">
              <a:off x="-127729" y="1282289"/>
              <a:ext cx="1013792" cy="399310"/>
            </a:xfrm>
            <a:prstGeom prst="rect">
              <a:avLst/>
            </a:prstGeom>
            <a:solidFill>
              <a:srgbClr val="F6F614"/>
            </a:solidFill>
            <a:ln>
              <a:solidFill>
                <a:srgbClr val="F6F6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9" name="Прямокутник 38"/>
            <p:cNvSpPr/>
            <p:nvPr/>
          </p:nvSpPr>
          <p:spPr>
            <a:xfrm rot="5400000">
              <a:off x="715564" y="863000"/>
              <a:ext cx="157961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0" name="Прямокутник 39"/>
            <p:cNvSpPr/>
            <p:nvPr/>
          </p:nvSpPr>
          <p:spPr>
            <a:xfrm rot="5400000">
              <a:off x="-1491857" y="3863193"/>
              <a:ext cx="4580063" cy="399310"/>
            </a:xfrm>
            <a:prstGeom prst="rect">
              <a:avLst/>
            </a:prstGeom>
            <a:solidFill>
              <a:schemeClr val="bg1">
                <a:lumMod val="75000"/>
                <a:alpha val="95000"/>
              </a:schemeClr>
            </a:solidFill>
            <a:ln>
              <a:solidFill>
                <a:schemeClr val="bg1">
                  <a:lumMod val="7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41" name="Заголовок 1"/>
          <p:cNvSpPr txBox="1">
            <a:spLocks/>
          </p:cNvSpPr>
          <p:nvPr/>
        </p:nvSpPr>
        <p:spPr>
          <a:xfrm>
            <a:off x="598519" y="452411"/>
            <a:ext cx="819689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014EE29-E708-481E-B061-9B44799CA4E2}" type="slidenum">
              <a:rPr lang="uk-UA" smtClean="0"/>
              <a:pPr/>
              <a:t>9</a:t>
            </a:fld>
            <a:endParaRPr lang="uk-UA" dirty="0"/>
          </a:p>
        </p:txBody>
      </p:sp>
      <p:pic>
        <p:nvPicPr>
          <p:cNvPr id="21" name="image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67049" y="334353"/>
            <a:ext cx="743939" cy="74017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Прямокутник 3"/>
          <p:cNvSpPr/>
          <p:nvPr/>
        </p:nvSpPr>
        <p:spPr>
          <a:xfrm>
            <a:off x="1984635" y="4376411"/>
            <a:ext cx="65067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ф</a:t>
            </a:r>
            <a:r>
              <a:rPr lang="uk-UA" dirty="0" smtClean="0"/>
              <a:t>ормування бюджетної </a:t>
            </a:r>
            <a:r>
              <a:rPr lang="uk-UA" dirty="0"/>
              <a:t>програми з урахуванням </a:t>
            </a:r>
            <a:r>
              <a:rPr lang="uk-UA" b="1" dirty="0" smtClean="0"/>
              <a:t>публічних </a:t>
            </a:r>
            <a:r>
              <a:rPr lang="uk-UA" b="1" dirty="0"/>
              <a:t>послуг;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/>
              <a:t>запровадження </a:t>
            </a:r>
            <a:r>
              <a:rPr lang="uk-UA" b="1" dirty="0" smtClean="0"/>
              <a:t>оглядів витрат;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звітування головних розпорядників про досягнення </a:t>
            </a: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r>
              <a:rPr lang="uk-UA" b="1" dirty="0" smtClean="0"/>
              <a:t>ілей державної політики</a:t>
            </a:r>
            <a:r>
              <a:rPr lang="uk-UA" b="1" dirty="0"/>
              <a:t>, формування та/або реалізацію якої здійснює </a:t>
            </a:r>
            <a:r>
              <a:rPr lang="uk-UA" b="1" dirty="0" smtClean="0"/>
              <a:t>ГРК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2347297" y="373998"/>
            <a:ext cx="6408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Удосконалення </a:t>
            </a:r>
          </a:p>
          <a:p>
            <a:pPr algn="r"/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програмно-цільового методу</a:t>
            </a:r>
            <a:endParaRPr lang="uk-UA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6"/>
          <p:cNvSpPr/>
          <p:nvPr/>
        </p:nvSpPr>
        <p:spPr>
          <a:xfrm>
            <a:off x="2000464" y="1469755"/>
            <a:ext cx="6794950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uk-UA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Напрями</a:t>
            </a: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7" name="Group 8"/>
          <p:cNvGrpSpPr>
            <a:grpSpLocks/>
          </p:cNvGrpSpPr>
          <p:nvPr/>
        </p:nvGrpSpPr>
        <p:grpSpPr bwMode="auto">
          <a:xfrm>
            <a:off x="1171713" y="1406214"/>
            <a:ext cx="639212" cy="702841"/>
            <a:chOff x="0" y="0"/>
            <a:chExt cx="1712728" cy="1777152"/>
          </a:xfrm>
        </p:grpSpPr>
        <p:sp>
          <p:nvSpPr>
            <p:cNvPr id="18" name="Oval 9" descr="tile_paper_medgray.png"/>
            <p:cNvSpPr>
              <a:spLocks/>
            </p:cNvSpPr>
            <p:nvPr/>
          </p:nvSpPr>
          <p:spPr bwMode="auto">
            <a:xfrm>
              <a:off x="0" y="0"/>
              <a:ext cx="1712728" cy="1777152"/>
            </a:xfrm>
            <a:prstGeom prst="ellipse">
              <a:avLst/>
            </a:prstGeom>
            <a:blipFill dpi="0" rotWithShape="0">
              <a:blip r:embed="rId4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>
              <a:lvl1pPr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/>
              <a:endParaRPr lang="uk-UA" altLang="uk-UA" sz="3200">
                <a:solidFill>
                  <a:srgbClr val="FFFFFF"/>
                </a:solidFill>
              </a:endParaRPr>
            </a:p>
          </p:txBody>
        </p:sp>
        <p:pic>
          <p:nvPicPr>
            <p:cNvPr id="19" name="Picture 10" descr="verified-text-pape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538" y="418084"/>
              <a:ext cx="940983" cy="940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" name="Прямокутник 7"/>
          <p:cNvSpPr/>
          <p:nvPr/>
        </p:nvSpPr>
        <p:spPr>
          <a:xfrm>
            <a:off x="1980078" y="1988466"/>
            <a:ext cx="67596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надання </a:t>
            </a:r>
            <a:r>
              <a:rPr lang="uk-UA" b="1" dirty="0" smtClean="0"/>
              <a:t>якісних публічних послуг.</a:t>
            </a:r>
            <a:endParaRPr lang="uk-UA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підвищення </a:t>
            </a:r>
            <a:r>
              <a:rPr lang="uk-UA" dirty="0"/>
              <a:t>ефективності державної політики в галузях та </a:t>
            </a:r>
            <a:r>
              <a:rPr lang="uk-UA" b="1" dirty="0"/>
              <a:t>ефективності використання бюджетних </a:t>
            </a:r>
            <a:r>
              <a:rPr lang="uk-UA" b="1" dirty="0" smtClean="0"/>
              <a:t>коштів</a:t>
            </a:r>
            <a:r>
              <a:rPr lang="uk-UA" dirty="0"/>
              <a:t>; </a:t>
            </a:r>
            <a:endParaRPr lang="uk-U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dirty="0" smtClean="0"/>
              <a:t>підвищення </a:t>
            </a:r>
            <a:r>
              <a:rPr lang="uk-UA" b="1" dirty="0"/>
              <a:t>відповідальності головних розпорядників </a:t>
            </a:r>
            <a:r>
              <a:rPr lang="uk-UA" dirty="0"/>
              <a:t>за результати діяльності у відповідних </a:t>
            </a:r>
            <a:r>
              <a:rPr lang="uk-UA" dirty="0" smtClean="0"/>
              <a:t>сферах.</a:t>
            </a:r>
            <a:endParaRPr lang="uk-U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dirty="0" smtClean="0"/>
          </a:p>
          <a:p>
            <a:endParaRPr lang="uk-UA" dirty="0"/>
          </a:p>
        </p:txBody>
      </p:sp>
      <p:grpSp>
        <p:nvGrpSpPr>
          <p:cNvPr id="22" name="Group 17"/>
          <p:cNvGrpSpPr>
            <a:grpSpLocks/>
          </p:cNvGrpSpPr>
          <p:nvPr/>
        </p:nvGrpSpPr>
        <p:grpSpPr bwMode="auto">
          <a:xfrm>
            <a:off x="1171833" y="3828590"/>
            <a:ext cx="735872" cy="648072"/>
            <a:chOff x="0" y="0"/>
            <a:chExt cx="1712728" cy="1777152"/>
          </a:xfrm>
        </p:grpSpPr>
        <p:sp>
          <p:nvSpPr>
            <p:cNvPr id="23" name="Oval 18" descr="tile_paper_medgray.jpeg"/>
            <p:cNvSpPr>
              <a:spLocks/>
            </p:cNvSpPr>
            <p:nvPr/>
          </p:nvSpPr>
          <p:spPr bwMode="auto">
            <a:xfrm>
              <a:off x="0" y="0"/>
              <a:ext cx="1712728" cy="1777152"/>
            </a:xfrm>
            <a:prstGeom prst="ellipse">
              <a:avLst/>
            </a:prstGeom>
            <a:blipFill dpi="0" rotWithShape="0">
              <a:blip r:embed="rId4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>
              <a:lvl1pPr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1pPr>
              <a:lvl2pPr marL="742950" indent="-28575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2pPr>
              <a:lvl3pPr marL="11430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3pPr>
              <a:lvl4pPr marL="16002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4pPr>
              <a:lvl5pPr marL="2057400" indent="-228600" eaLnBrk="0"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5pPr>
              <a:lvl6pPr marL="25146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6pPr>
              <a:lvl7pPr marL="29718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7pPr>
              <a:lvl8pPr marL="34290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8pPr>
              <a:lvl9pPr marL="3886200" indent="-228600" algn="ctr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rgbClr val="000000"/>
                  </a:solidFill>
                  <a:latin typeface="Helvetica Light" charset="0"/>
                  <a:ea typeface="Helvetica Light" charset="0"/>
                  <a:cs typeface="Helvetica Light" charset="0"/>
                  <a:sym typeface="Helvetica Light" charset="0"/>
                </a:defRPr>
              </a:lvl9pPr>
            </a:lstStyle>
            <a:p>
              <a:pPr eaLnBrk="1"/>
              <a:endParaRPr lang="uk-UA" altLang="uk-UA" sz="3200">
                <a:solidFill>
                  <a:srgbClr val="FFFFFF"/>
                </a:solidFill>
              </a:endParaRPr>
            </a:p>
          </p:txBody>
        </p:sp>
        <p:pic>
          <p:nvPicPr>
            <p:cNvPr id="24" name="Picture 19" descr="signing-the-contract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491" y="395810"/>
              <a:ext cx="940983" cy="940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8" name="Прямоугольник 6"/>
          <p:cNvSpPr/>
          <p:nvPr/>
        </p:nvSpPr>
        <p:spPr>
          <a:xfrm>
            <a:off x="1984636" y="3866243"/>
            <a:ext cx="678734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uk-UA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Шляхи</a:t>
            </a: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1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cedc1b3-a6a6-4744-bb8f-c9b717f8a9c9">MFWF-326-16471</_dlc_DocId>
    <_dlc_DocIdUrl xmlns="acedc1b3-a6a6-4744-bb8f-c9b717f8a9c9">
      <Url>http://workflow/04000/04120/_layouts/DocIdRedir.aspx?ID=MFWF-326-16471</Url>
      <Description>MFWF-326-16471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B89639AFD9EFB49AE7FB47884D7D4C0" ma:contentTypeVersion="0" ma:contentTypeDescription="Створення нового документа." ma:contentTypeScope="" ma:versionID="51ac7f75d529aa8b54b7c63876f113cb">
  <xsd:schema xmlns:xsd="http://www.w3.org/2001/XMLSchema" xmlns:xs="http://www.w3.org/2001/XMLSchema" xmlns:p="http://schemas.microsoft.com/office/2006/metadata/properties" xmlns:ns2="acedc1b3-a6a6-4744-bb8f-c9b717f8a9c9" targetNamespace="http://schemas.microsoft.com/office/2006/metadata/properties" ma:root="true" ma:fieldsID="0726173c3e9f53e106ecb31a6e2fb790" ns2:_="">
    <xsd:import namespace="acedc1b3-a6a6-4744-bb8f-c9b717f8a9c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edc1b3-a6a6-4744-bb8f-c9b717f8a9c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ня ідентифікатора документа" ma:description="Значення ідентифікатора документа, призначеного цьому елементу." ma:internalName="_dlc_DocId" ma:readOnly="true">
      <xsd:simpleType>
        <xsd:restriction base="dms:Text"/>
      </xsd:simpleType>
    </xsd:element>
    <xsd:element name="_dlc_DocIdUrl" ma:index="9" nillable="true" ma:displayName="Ідентифікатор документа" ma:description="Постійне посилання на цей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B38E22-63BB-42B3-B2EC-92AA48E90116}">
  <ds:schemaRefs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acedc1b3-a6a6-4744-bb8f-c9b717f8a9c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D11D263-0C78-469E-8770-59647030C3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21CD11-0773-40A7-94BC-14B2FE5BABA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F7E3517-DC52-4263-988A-C1BE6604C3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edc1b3-a6a6-4744-bb8f-c9b717f8a9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6680</TotalTime>
  <Words>847</Words>
  <Application>Microsoft Office PowerPoint</Application>
  <PresentationFormat>Екран (4:3)</PresentationFormat>
  <Paragraphs>187</Paragraphs>
  <Slides>13</Slides>
  <Notes>13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23" baseType="lpstr">
      <vt:lpstr>Arial</vt:lpstr>
      <vt:lpstr>Calibri</vt:lpstr>
      <vt:lpstr>Helvetica Light</vt:lpstr>
      <vt:lpstr>Helvetica Neue Medium</vt:lpstr>
      <vt:lpstr>Muller Narrow ExtraBold</vt:lpstr>
      <vt:lpstr>Muller Narrow Light</vt:lpstr>
      <vt:lpstr>Tahoma</vt:lpstr>
      <vt:lpstr>Times New Roman</vt:lpstr>
      <vt:lpstr>Wingdings</vt:lpstr>
      <vt:lpstr>Тема Office</vt:lpstr>
      <vt:lpstr>ЗМІНИ ДО БЮДЖЕТНОГО КОДЕКСУ УКРАЇНИ щодо запровадження  середньострокового бюджетного планування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    </vt:lpstr>
      <vt:lpstr>Презентація PowerPoint</vt:lpstr>
      <vt:lpstr>Дякую за увагу!</vt:lpstr>
    </vt:vector>
  </TitlesOfParts>
  <Company>Minfin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НОВАЦІЇ У БЮДЖЕТНОМУ ПРОЦЕСІ:  запровадження середньострокового бюджетного планування, розвиток програмно-цільового методу, управління фіскальними ризиками  шляхом внесення змін до Бюджетного кодексу України</dc:title>
  <dc:creator>Користувач Windows</dc:creator>
  <cp:lastModifiedBy>Гаєвська Олена Володимирівна</cp:lastModifiedBy>
  <cp:revision>312</cp:revision>
  <cp:lastPrinted>2020-03-03T09:30:56Z</cp:lastPrinted>
  <dcterms:created xsi:type="dcterms:W3CDTF">2017-10-20T09:11:49Z</dcterms:created>
  <dcterms:modified xsi:type="dcterms:W3CDTF">2020-03-03T09:31:02Z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b191c379-6008-46c8-9dcf-475758383580</vt:lpwstr>
  </property>
  <property fmtid="{D5CDD505-2E9C-101B-9397-08002B2CF9AE}" pid="3" name="ContentTypeId">
    <vt:lpwstr>0x0101002B89639AFD9EFB49AE7FB47884D7D4C0</vt:lpwstr>
  </property>
</Properties>
</file>